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8.xml" ContentType="application/vnd.openxmlformats-officedocument.theme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9.xml" ContentType="application/vnd.openxmlformats-officedocument.theme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0.xml" ContentType="application/vnd.openxmlformats-officedocument.theme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11.xml" ContentType="application/vnd.openxmlformats-officedocument.theme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2.xml" ContentType="application/vnd.openxmlformats-officedocument.theme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13.xml" ContentType="application/vnd.openxmlformats-officedocument.theme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14.xml" ContentType="application/vnd.openxmlformats-officedocument.theme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15.xml" ContentType="application/vnd.openxmlformats-officedocument.theme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16.xml" ContentType="application/vnd.openxmlformats-officedocument.theme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17.xml" ContentType="application/vnd.openxmlformats-officedocument.theme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18.xml" ContentType="application/vnd.openxmlformats-officedocument.theme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19.xml" ContentType="application/vnd.openxmlformats-officedocument.theme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0.xml" ContentType="application/vnd.openxmlformats-officedocument.theme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1.xml" ContentType="application/vnd.openxmlformats-officedocument.theme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2.xml" ContentType="application/vnd.openxmlformats-officedocument.theme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23.xml" ContentType="application/vnd.openxmlformats-officedocument.theme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24.xml" ContentType="application/vnd.openxmlformats-officedocument.theme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heme/theme25.xml" ContentType="application/vnd.openxmlformats-officedocument.theme+xml"/>
  <Override PartName="/ppt/theme/theme26.xml" ContentType="application/vnd.openxmlformats-officedocument.theme+xml"/>
  <Override PartName="/ppt/tags/tag792.xml" ContentType="application/vnd.openxmlformats-officedocument.presentationml.tags+xml"/>
  <Override PartName="/ppt/notesSlides/notesSlide1.xml" ContentType="application/vnd.openxmlformats-officedocument.presentationml.notesSlide+xml"/>
  <Override PartName="/ppt/tags/tag793.xml" ContentType="application/vnd.openxmlformats-officedocument.presentationml.tags+xml"/>
  <Override PartName="/ppt/notesSlides/notesSlide2.xml" ContentType="application/vnd.openxmlformats-officedocument.presentationml.notesSlide+xml"/>
  <Override PartName="/ppt/tags/tag794.xml" ContentType="application/vnd.openxmlformats-officedocument.presentationml.tags+xml"/>
  <Override PartName="/ppt/notesSlides/notesSlide3.xml" ContentType="application/vnd.openxmlformats-officedocument.presentationml.notesSlide+xml"/>
  <Override PartName="/ppt/tags/tag795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tags/tag796.xml" ContentType="application/vnd.openxmlformats-officedocument.presentationml.tags+xml"/>
  <Override PartName="/ppt/notesSlides/notesSlide48.xml" ContentType="application/vnd.openxmlformats-officedocument.presentationml.notesSlide+xml"/>
  <Override PartName="/ppt/tags/tag797.xml" ContentType="application/vnd.openxmlformats-officedocument.presentationml.tags+xml"/>
  <Override PartName="/ppt/notesSlides/notesSlide49.xml" ContentType="application/vnd.openxmlformats-officedocument.presentationml.notesSlide+xml"/>
  <Override PartName="/ppt/tags/tag798.xml" ContentType="application/vnd.openxmlformats-officedocument.presentationml.tags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tags/tag799.xml" ContentType="application/vnd.openxmlformats-officedocument.presentationml.tags+xml"/>
  <Override PartName="/ppt/notesSlides/notesSlide53.xml" ContentType="application/vnd.openxmlformats-officedocument.presentationml.notesSlide+xml"/>
  <Override PartName="/ppt/tags/tag800.xml" ContentType="application/vnd.openxmlformats-officedocument.presentationml.tags+xml"/>
  <Override PartName="/ppt/notesSlides/notesSlide54.xml" ContentType="application/vnd.openxmlformats-officedocument.presentationml.notesSlide+xml"/>
  <Override PartName="/ppt/tags/tag801.xml" ContentType="application/vnd.openxmlformats-officedocument.presentationml.tags+xml"/>
  <Override PartName="/ppt/notesSlides/notesSlide55.xml" ContentType="application/vnd.openxmlformats-officedocument.presentationml.notesSlide+xml"/>
  <Override PartName="/ppt/tags/tag802.xml" ContentType="application/vnd.openxmlformats-officedocument.presentationml.tags+xml"/>
  <Override PartName="/ppt/notesSlides/notesSlide56.xml" ContentType="application/vnd.openxmlformats-officedocument.presentationml.notesSlide+xml"/>
  <Override PartName="/ppt/tags/tag803.xml" ContentType="application/vnd.openxmlformats-officedocument.presentationml.tags+xml"/>
  <Override PartName="/ppt/notesSlides/notesSlide57.xml" ContentType="application/vnd.openxmlformats-officedocument.presentationml.notesSlide+xml"/>
  <Override PartName="/ppt/tags/tag804.xml" ContentType="application/vnd.openxmlformats-officedocument.presentationml.tags+xml"/>
  <Override PartName="/ppt/notesSlides/notesSlide58.xml" ContentType="application/vnd.openxmlformats-officedocument.presentationml.notesSlide+xml"/>
  <Override PartName="/ppt/tags/tag805.xml" ContentType="application/vnd.openxmlformats-officedocument.presentationml.tags+xml"/>
  <Override PartName="/ppt/notesSlides/notesSlide59.xml" ContentType="application/vnd.openxmlformats-officedocument.presentationml.notesSlide+xml"/>
  <Override PartName="/ppt/tags/tag806.xml" ContentType="application/vnd.openxmlformats-officedocument.presentationml.tags+xml"/>
  <Override PartName="/ppt/notesSlides/notesSlide60.xml" ContentType="application/vnd.openxmlformats-officedocument.presentationml.notesSlide+xml"/>
  <Override PartName="/ppt/tags/tag807.xml" ContentType="application/vnd.openxmlformats-officedocument.presentationml.tags+xml"/>
  <Override PartName="/ppt/notesSlides/notesSlide61.xml" ContentType="application/vnd.openxmlformats-officedocument.presentationml.notesSlide+xml"/>
  <Override PartName="/ppt/tags/tag808.xml" ContentType="application/vnd.openxmlformats-officedocument.presentationml.tags+xml"/>
  <Override PartName="/ppt/notesSlides/notesSlide62.xml" ContentType="application/vnd.openxmlformats-officedocument.presentationml.notesSlide+xml"/>
  <Override PartName="/ppt/tags/tag809.xml" ContentType="application/vnd.openxmlformats-officedocument.presentationml.tags+xml"/>
  <Override PartName="/ppt/notesSlides/notesSlide63.xml" ContentType="application/vnd.openxmlformats-officedocument.presentationml.notesSlide+xml"/>
  <Override PartName="/ppt/tags/tag810.xml" ContentType="application/vnd.openxmlformats-officedocument.presentationml.tags+xml"/>
  <Override PartName="/ppt/notesSlides/notesSlide64.xml" ContentType="application/vnd.openxmlformats-officedocument.presentationml.notesSlide+xml"/>
  <Override PartName="/ppt/tags/tag811.xml" ContentType="application/vnd.openxmlformats-officedocument.presentationml.tags+xml"/>
  <Override PartName="/ppt/notesSlides/notesSlide65.xml" ContentType="application/vnd.openxmlformats-officedocument.presentationml.notesSlide+xml"/>
  <Override PartName="/ppt/tags/tag812.xml" ContentType="application/vnd.openxmlformats-officedocument.presentationml.tags+xml"/>
  <Override PartName="/ppt/notesSlides/notesSlide66.xml" ContentType="application/vnd.openxmlformats-officedocument.presentationml.notesSlide+xml"/>
  <Override PartName="/ppt/tags/tag813.xml" ContentType="application/vnd.openxmlformats-officedocument.presentationml.tags+xml"/>
  <Override PartName="/ppt/notesSlides/notesSlide67.xml" ContentType="application/vnd.openxmlformats-officedocument.presentationml.notesSlide+xml"/>
  <Override PartName="/ppt/tags/tag814.xml" ContentType="application/vnd.openxmlformats-officedocument.presentationml.tags+xml"/>
  <Override PartName="/ppt/notesSlides/notesSlide68.xml" ContentType="application/vnd.openxmlformats-officedocument.presentationml.notesSlide+xml"/>
  <Override PartName="/ppt/tags/tag815.xml" ContentType="application/vnd.openxmlformats-officedocument.presentationml.tags+xml"/>
  <Override PartName="/ppt/notesSlides/notesSlide69.xml" ContentType="application/vnd.openxmlformats-officedocument.presentationml.notesSlide+xml"/>
  <Override PartName="/ppt/tags/tag816.xml" ContentType="application/vnd.openxmlformats-officedocument.presentationml.tags+xml"/>
  <Override PartName="/ppt/notesSlides/notesSlide70.xml" ContentType="application/vnd.openxmlformats-officedocument.presentationml.notesSlide+xml"/>
  <Override PartName="/ppt/tags/tag817.xml" ContentType="application/vnd.openxmlformats-officedocument.presentationml.tags+xml"/>
  <Override PartName="/ppt/notesSlides/notesSlide71.xml" ContentType="application/vnd.openxmlformats-officedocument.presentationml.notesSlide+xml"/>
  <Override PartName="/ppt/tags/tag818.xml" ContentType="application/vnd.openxmlformats-officedocument.presentationml.tags+xml"/>
  <Override PartName="/ppt/notesSlides/notesSlide72.xml" ContentType="application/vnd.openxmlformats-officedocument.presentationml.notesSlide+xml"/>
  <Override PartName="/ppt/tags/tag819.xml" ContentType="application/vnd.openxmlformats-officedocument.presentationml.tags+xml"/>
  <Override PartName="/ppt/notesSlides/notesSlide73.xml" ContentType="application/vnd.openxmlformats-officedocument.presentationml.notesSlide+xml"/>
  <Override PartName="/ppt/tags/tag820.xml" ContentType="application/vnd.openxmlformats-officedocument.presentationml.tags+xml"/>
  <Override PartName="/ppt/notesSlides/notesSlide74.xml" ContentType="application/vnd.openxmlformats-officedocument.presentationml.notesSlide+xml"/>
  <Override PartName="/ppt/tags/tag821.xml" ContentType="application/vnd.openxmlformats-officedocument.presentationml.tags+xml"/>
  <Override PartName="/ppt/notesSlides/notesSlide75.xml" ContentType="application/vnd.openxmlformats-officedocument.presentationml.notesSlide+xml"/>
  <Override PartName="/ppt/tags/tag822.xml" ContentType="application/vnd.openxmlformats-officedocument.presentationml.tags+xml"/>
  <Override PartName="/ppt/notesSlides/notesSlide76.xml" ContentType="application/vnd.openxmlformats-officedocument.presentationml.notesSlide+xml"/>
  <Override PartName="/ppt/tags/tag823.xml" ContentType="application/vnd.openxmlformats-officedocument.presentationml.tags+xml"/>
  <Override PartName="/ppt/notesSlides/notesSlide77.xml" ContentType="application/vnd.openxmlformats-officedocument.presentationml.notesSlide+xml"/>
  <Override PartName="/ppt/tags/tag824.xml" ContentType="application/vnd.openxmlformats-officedocument.presentationml.tags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648" r:id="rId1"/>
    <p:sldMasterId id="2147483677" r:id="rId2"/>
    <p:sldMasterId id="2147483685" r:id="rId3"/>
    <p:sldMasterId id="2147483690" r:id="rId4"/>
    <p:sldMasterId id="2147483695" r:id="rId5"/>
    <p:sldMasterId id="2147483700" r:id="rId6"/>
    <p:sldMasterId id="2147483705" r:id="rId7"/>
    <p:sldMasterId id="2147483710" r:id="rId8"/>
    <p:sldMasterId id="2147483715" r:id="rId9"/>
    <p:sldMasterId id="2147483720" r:id="rId10"/>
    <p:sldMasterId id="2147483725" r:id="rId11"/>
    <p:sldMasterId id="2147483730" r:id="rId12"/>
    <p:sldMasterId id="2147483734" r:id="rId13"/>
    <p:sldMasterId id="2147483738" r:id="rId14"/>
    <p:sldMasterId id="2147483743" r:id="rId15"/>
    <p:sldMasterId id="2147483746" r:id="rId16"/>
    <p:sldMasterId id="2147483749" r:id="rId17"/>
    <p:sldMasterId id="2147483752" r:id="rId18"/>
    <p:sldMasterId id="2147483755" r:id="rId19"/>
    <p:sldMasterId id="2147483758" r:id="rId20"/>
    <p:sldMasterId id="2147483761" r:id="rId21"/>
    <p:sldMasterId id="2147483767" r:id="rId22"/>
    <p:sldMasterId id="2147483770" r:id="rId23"/>
    <p:sldMasterId id="2147483773" r:id="rId24"/>
  </p:sldMasterIdLst>
  <p:notesMasterIdLst>
    <p:notesMasterId r:id="rId121"/>
  </p:notesMasterIdLst>
  <p:handoutMasterIdLst>
    <p:handoutMasterId r:id="rId122"/>
  </p:handoutMasterIdLst>
  <p:sldIdLst>
    <p:sldId id="457" r:id="rId25"/>
    <p:sldId id="775" r:id="rId26"/>
    <p:sldId id="759" r:id="rId27"/>
    <p:sldId id="869" r:id="rId28"/>
    <p:sldId id="853" r:id="rId29"/>
    <p:sldId id="779" r:id="rId30"/>
    <p:sldId id="780" r:id="rId31"/>
    <p:sldId id="781" r:id="rId32"/>
    <p:sldId id="786" r:id="rId33"/>
    <p:sldId id="783" r:id="rId34"/>
    <p:sldId id="836" r:id="rId35"/>
    <p:sldId id="784" r:id="rId36"/>
    <p:sldId id="785" r:id="rId37"/>
    <p:sldId id="787" r:id="rId38"/>
    <p:sldId id="805" r:id="rId39"/>
    <p:sldId id="806" r:id="rId40"/>
    <p:sldId id="875" r:id="rId41"/>
    <p:sldId id="792" r:id="rId42"/>
    <p:sldId id="793" r:id="rId43"/>
    <p:sldId id="876" r:id="rId44"/>
    <p:sldId id="870" r:id="rId45"/>
    <p:sldId id="832" r:id="rId46"/>
    <p:sldId id="794" r:id="rId47"/>
    <p:sldId id="797" r:id="rId48"/>
    <p:sldId id="798" r:id="rId49"/>
    <p:sldId id="830" r:id="rId50"/>
    <p:sldId id="831" r:id="rId51"/>
    <p:sldId id="799" r:id="rId52"/>
    <p:sldId id="872" r:id="rId53"/>
    <p:sldId id="873" r:id="rId54"/>
    <p:sldId id="874" r:id="rId55"/>
    <p:sldId id="824" r:id="rId56"/>
    <p:sldId id="827" r:id="rId57"/>
    <p:sldId id="877" r:id="rId58"/>
    <p:sldId id="878" r:id="rId59"/>
    <p:sldId id="840" r:id="rId60"/>
    <p:sldId id="871" r:id="rId61"/>
    <p:sldId id="812" r:id="rId62"/>
    <p:sldId id="813" r:id="rId63"/>
    <p:sldId id="834" r:id="rId64"/>
    <p:sldId id="807" r:id="rId65"/>
    <p:sldId id="808" r:id="rId66"/>
    <p:sldId id="809" r:id="rId67"/>
    <p:sldId id="810" r:id="rId68"/>
    <p:sldId id="818" r:id="rId69"/>
    <p:sldId id="820" r:id="rId70"/>
    <p:sldId id="816" r:id="rId71"/>
    <p:sldId id="819" r:id="rId72"/>
    <p:sldId id="815" r:id="rId73"/>
    <p:sldId id="817" r:id="rId74"/>
    <p:sldId id="814" r:id="rId75"/>
    <p:sldId id="821" r:id="rId76"/>
    <p:sldId id="822" r:id="rId77"/>
    <p:sldId id="854" r:id="rId78"/>
    <p:sldId id="856" r:id="rId79"/>
    <p:sldId id="739" r:id="rId80"/>
    <p:sldId id="684" r:id="rId81"/>
    <p:sldId id="843" r:id="rId82"/>
    <p:sldId id="844" r:id="rId83"/>
    <p:sldId id="738" r:id="rId84"/>
    <p:sldId id="743" r:id="rId85"/>
    <p:sldId id="742" r:id="rId86"/>
    <p:sldId id="842" r:id="rId87"/>
    <p:sldId id="752" r:id="rId88"/>
    <p:sldId id="753" r:id="rId89"/>
    <p:sldId id="754" r:id="rId90"/>
    <p:sldId id="857" r:id="rId91"/>
    <p:sldId id="858" r:id="rId92"/>
    <p:sldId id="867" r:id="rId93"/>
    <p:sldId id="868" r:id="rId94"/>
    <p:sldId id="860" r:id="rId95"/>
    <p:sldId id="864" r:id="rId96"/>
    <p:sldId id="865" r:id="rId97"/>
    <p:sldId id="861" r:id="rId98"/>
    <p:sldId id="859" r:id="rId99"/>
    <p:sldId id="755" r:id="rId100"/>
    <p:sldId id="756" r:id="rId101"/>
    <p:sldId id="758" r:id="rId102"/>
    <p:sldId id="766" r:id="rId103"/>
    <p:sldId id="862" r:id="rId104"/>
    <p:sldId id="863" r:id="rId105"/>
    <p:sldId id="767" r:id="rId106"/>
    <p:sldId id="769" r:id="rId107"/>
    <p:sldId id="770" r:id="rId108"/>
    <p:sldId id="846" r:id="rId109"/>
    <p:sldId id="849" r:id="rId110"/>
    <p:sldId id="879" r:id="rId111"/>
    <p:sldId id="850" r:id="rId112"/>
    <p:sldId id="851" r:id="rId113"/>
    <p:sldId id="880" r:id="rId114"/>
    <p:sldId id="771" r:id="rId115"/>
    <p:sldId id="772" r:id="rId116"/>
    <p:sldId id="773" r:id="rId117"/>
    <p:sldId id="774" r:id="rId118"/>
    <p:sldId id="823" r:id="rId119"/>
    <p:sldId id="838" r:id="rId120"/>
  </p:sldIdLst>
  <p:sldSz cx="9144000" cy="5715000" type="screen16x10"/>
  <p:notesSz cx="6781800" cy="9926638"/>
  <p:custDataLst>
    <p:tags r:id="rId12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16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33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49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66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5825" algn="l" defTabSz="91433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2990" algn="l" defTabSz="91433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155" algn="l" defTabSz="91433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320" algn="l" defTabSz="91433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14A542E-5FB2-42D4-B4AE-6967CF451CF5}">
          <p14:sldIdLst>
            <p14:sldId id="457"/>
            <p14:sldId id="775"/>
            <p14:sldId id="759"/>
            <p14:sldId id="869"/>
            <p14:sldId id="853"/>
            <p14:sldId id="779"/>
            <p14:sldId id="780"/>
            <p14:sldId id="781"/>
            <p14:sldId id="786"/>
            <p14:sldId id="783"/>
            <p14:sldId id="836"/>
            <p14:sldId id="784"/>
            <p14:sldId id="785"/>
            <p14:sldId id="787"/>
            <p14:sldId id="805"/>
            <p14:sldId id="806"/>
            <p14:sldId id="875"/>
            <p14:sldId id="792"/>
            <p14:sldId id="793"/>
            <p14:sldId id="876"/>
            <p14:sldId id="870"/>
            <p14:sldId id="832"/>
            <p14:sldId id="794"/>
            <p14:sldId id="797"/>
            <p14:sldId id="798"/>
            <p14:sldId id="830"/>
            <p14:sldId id="831"/>
            <p14:sldId id="799"/>
            <p14:sldId id="872"/>
            <p14:sldId id="873"/>
            <p14:sldId id="874"/>
            <p14:sldId id="824"/>
            <p14:sldId id="827"/>
            <p14:sldId id="877"/>
            <p14:sldId id="878"/>
            <p14:sldId id="840"/>
            <p14:sldId id="871"/>
            <p14:sldId id="812"/>
            <p14:sldId id="813"/>
            <p14:sldId id="834"/>
            <p14:sldId id="807"/>
            <p14:sldId id="808"/>
            <p14:sldId id="809"/>
            <p14:sldId id="810"/>
            <p14:sldId id="818"/>
            <p14:sldId id="820"/>
            <p14:sldId id="816"/>
            <p14:sldId id="819"/>
            <p14:sldId id="815"/>
            <p14:sldId id="817"/>
            <p14:sldId id="814"/>
            <p14:sldId id="821"/>
            <p14:sldId id="822"/>
            <p14:sldId id="854"/>
            <p14:sldId id="856"/>
            <p14:sldId id="739"/>
            <p14:sldId id="684"/>
            <p14:sldId id="843"/>
            <p14:sldId id="844"/>
            <p14:sldId id="738"/>
            <p14:sldId id="743"/>
            <p14:sldId id="742"/>
            <p14:sldId id="842"/>
            <p14:sldId id="752"/>
            <p14:sldId id="753"/>
            <p14:sldId id="754"/>
            <p14:sldId id="857"/>
            <p14:sldId id="858"/>
            <p14:sldId id="867"/>
            <p14:sldId id="868"/>
            <p14:sldId id="860"/>
            <p14:sldId id="864"/>
            <p14:sldId id="865"/>
            <p14:sldId id="861"/>
            <p14:sldId id="859"/>
            <p14:sldId id="755"/>
            <p14:sldId id="756"/>
            <p14:sldId id="758"/>
            <p14:sldId id="766"/>
            <p14:sldId id="862"/>
            <p14:sldId id="863"/>
            <p14:sldId id="767"/>
            <p14:sldId id="769"/>
            <p14:sldId id="770"/>
            <p14:sldId id="846"/>
            <p14:sldId id="849"/>
            <p14:sldId id="879"/>
            <p14:sldId id="850"/>
            <p14:sldId id="851"/>
            <p14:sldId id="880"/>
            <p14:sldId id="771"/>
            <p14:sldId id="772"/>
            <p14:sldId id="773"/>
            <p14:sldId id="774"/>
            <p14:sldId id="823"/>
            <p14:sldId id="838"/>
          </p14:sldIdLst>
        </p14:section>
      </p14:sectionLst>
    </p:ext>
    <p:ext uri="{EFAFB233-063F-42B5-8137-9DF3F51BA10A}">
      <p15:sldGuideLst xmlns:p15="http://schemas.microsoft.com/office/powerpoint/2012/main">
        <p15:guide id="1" pos="2709" userDrawn="1">
          <p15:clr>
            <a:srgbClr val="A4A3A4"/>
          </p15:clr>
        </p15:guide>
        <p15:guide id="2" orient="horz" pos="3432" userDrawn="1">
          <p15:clr>
            <a:srgbClr val="A4A3A4"/>
          </p15:clr>
        </p15:guide>
        <p15:guide id="3" orient="horz" pos="2918">
          <p15:clr>
            <a:srgbClr val="A4A3A4"/>
          </p15:clr>
        </p15:guide>
        <p15:guide id="4" pos="276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3333CC"/>
    <a:srgbClr val="3C5621"/>
    <a:srgbClr val="800000"/>
    <a:srgbClr val="CC3300"/>
    <a:srgbClr val="FFFFCC"/>
    <a:srgbClr val="339933"/>
    <a:srgbClr val="CC00CC"/>
    <a:srgbClr val="92D050"/>
    <a:srgbClr val="FFE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8857" autoAdjust="0"/>
  </p:normalViewPr>
  <p:slideViewPr>
    <p:cSldViewPr snapToGrid="0">
      <p:cViewPr varScale="1">
        <p:scale>
          <a:sx n="139" d="100"/>
          <a:sy n="139" d="100"/>
        </p:scale>
        <p:origin x="840" y="120"/>
      </p:cViewPr>
      <p:guideLst>
        <p:guide pos="2709"/>
        <p:guide orient="horz" pos="3432"/>
        <p:guide orient="horz" pos="2918"/>
        <p:guide pos="2764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3768" y="-84"/>
      </p:cViewPr>
      <p:guideLst>
        <p:guide orient="horz" pos="3024"/>
        <p:guide pos="2304"/>
        <p:guide orient="horz" pos="3127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.xml"/><Relationship Id="rId117" Type="http://schemas.openxmlformats.org/officeDocument/2006/relationships/slide" Target="slides/slide93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8.xml"/><Relationship Id="rId47" Type="http://schemas.openxmlformats.org/officeDocument/2006/relationships/slide" Target="slides/slide23.xml"/><Relationship Id="rId63" Type="http://schemas.openxmlformats.org/officeDocument/2006/relationships/slide" Target="slides/slide39.xml"/><Relationship Id="rId68" Type="http://schemas.openxmlformats.org/officeDocument/2006/relationships/slide" Target="slides/slide44.xml"/><Relationship Id="rId84" Type="http://schemas.openxmlformats.org/officeDocument/2006/relationships/slide" Target="slides/slide60.xml"/><Relationship Id="rId89" Type="http://schemas.openxmlformats.org/officeDocument/2006/relationships/slide" Target="slides/slide65.xml"/><Relationship Id="rId112" Type="http://schemas.openxmlformats.org/officeDocument/2006/relationships/slide" Target="slides/slide88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8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8.xml"/><Relationship Id="rId37" Type="http://schemas.openxmlformats.org/officeDocument/2006/relationships/slide" Target="slides/slide13.xml"/><Relationship Id="rId53" Type="http://schemas.openxmlformats.org/officeDocument/2006/relationships/slide" Target="slides/slide29.xml"/><Relationship Id="rId58" Type="http://schemas.openxmlformats.org/officeDocument/2006/relationships/slide" Target="slides/slide34.xml"/><Relationship Id="rId74" Type="http://schemas.openxmlformats.org/officeDocument/2006/relationships/slide" Target="slides/slide50.xml"/><Relationship Id="rId79" Type="http://schemas.openxmlformats.org/officeDocument/2006/relationships/slide" Target="slides/slide55.xml"/><Relationship Id="rId102" Type="http://schemas.openxmlformats.org/officeDocument/2006/relationships/slide" Target="slides/slide78.xml"/><Relationship Id="rId123" Type="http://schemas.openxmlformats.org/officeDocument/2006/relationships/tags" Target="tags/tag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6.xml"/><Relationship Id="rId95" Type="http://schemas.openxmlformats.org/officeDocument/2006/relationships/slide" Target="slides/slide7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3.xml"/><Relationship Id="rId30" Type="http://schemas.openxmlformats.org/officeDocument/2006/relationships/slide" Target="slides/slide6.xml"/><Relationship Id="rId35" Type="http://schemas.openxmlformats.org/officeDocument/2006/relationships/slide" Target="slides/slide11.xml"/><Relationship Id="rId43" Type="http://schemas.openxmlformats.org/officeDocument/2006/relationships/slide" Target="slides/slide19.xml"/><Relationship Id="rId48" Type="http://schemas.openxmlformats.org/officeDocument/2006/relationships/slide" Target="slides/slide24.xml"/><Relationship Id="rId56" Type="http://schemas.openxmlformats.org/officeDocument/2006/relationships/slide" Target="slides/slide32.xml"/><Relationship Id="rId64" Type="http://schemas.openxmlformats.org/officeDocument/2006/relationships/slide" Target="slides/slide40.xml"/><Relationship Id="rId69" Type="http://schemas.openxmlformats.org/officeDocument/2006/relationships/slide" Target="slides/slide45.xml"/><Relationship Id="rId77" Type="http://schemas.openxmlformats.org/officeDocument/2006/relationships/slide" Target="slides/slide53.xml"/><Relationship Id="rId100" Type="http://schemas.openxmlformats.org/officeDocument/2006/relationships/slide" Target="slides/slide76.xml"/><Relationship Id="rId105" Type="http://schemas.openxmlformats.org/officeDocument/2006/relationships/slide" Target="slides/slide81.xml"/><Relationship Id="rId113" Type="http://schemas.openxmlformats.org/officeDocument/2006/relationships/slide" Target="slides/slide89.xml"/><Relationship Id="rId118" Type="http://schemas.openxmlformats.org/officeDocument/2006/relationships/slide" Target="slides/slide94.xml"/><Relationship Id="rId12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7.xml"/><Relationship Id="rId72" Type="http://schemas.openxmlformats.org/officeDocument/2006/relationships/slide" Target="slides/slide48.xml"/><Relationship Id="rId80" Type="http://schemas.openxmlformats.org/officeDocument/2006/relationships/slide" Target="slides/slide56.xml"/><Relationship Id="rId85" Type="http://schemas.openxmlformats.org/officeDocument/2006/relationships/slide" Target="slides/slide61.xml"/><Relationship Id="rId93" Type="http://schemas.openxmlformats.org/officeDocument/2006/relationships/slide" Target="slides/slide69.xml"/><Relationship Id="rId98" Type="http://schemas.openxmlformats.org/officeDocument/2006/relationships/slide" Target="slides/slide74.xml"/><Relationship Id="rId12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1.xml"/><Relationship Id="rId33" Type="http://schemas.openxmlformats.org/officeDocument/2006/relationships/slide" Target="slides/slide9.xml"/><Relationship Id="rId38" Type="http://schemas.openxmlformats.org/officeDocument/2006/relationships/slide" Target="slides/slide14.xml"/><Relationship Id="rId46" Type="http://schemas.openxmlformats.org/officeDocument/2006/relationships/slide" Target="slides/slide22.xml"/><Relationship Id="rId59" Type="http://schemas.openxmlformats.org/officeDocument/2006/relationships/slide" Target="slides/slide35.xml"/><Relationship Id="rId67" Type="http://schemas.openxmlformats.org/officeDocument/2006/relationships/slide" Target="slides/slide43.xml"/><Relationship Id="rId103" Type="http://schemas.openxmlformats.org/officeDocument/2006/relationships/slide" Target="slides/slide79.xml"/><Relationship Id="rId108" Type="http://schemas.openxmlformats.org/officeDocument/2006/relationships/slide" Target="slides/slide84.xml"/><Relationship Id="rId116" Type="http://schemas.openxmlformats.org/officeDocument/2006/relationships/slide" Target="slides/slide92.xml"/><Relationship Id="rId124" Type="http://schemas.openxmlformats.org/officeDocument/2006/relationships/presProps" Target="pres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7.xml"/><Relationship Id="rId54" Type="http://schemas.openxmlformats.org/officeDocument/2006/relationships/slide" Target="slides/slide30.xml"/><Relationship Id="rId62" Type="http://schemas.openxmlformats.org/officeDocument/2006/relationships/slide" Target="slides/slide38.xml"/><Relationship Id="rId70" Type="http://schemas.openxmlformats.org/officeDocument/2006/relationships/slide" Target="slides/slide46.xml"/><Relationship Id="rId75" Type="http://schemas.openxmlformats.org/officeDocument/2006/relationships/slide" Target="slides/slide51.xml"/><Relationship Id="rId83" Type="http://schemas.openxmlformats.org/officeDocument/2006/relationships/slide" Target="slides/slide59.xml"/><Relationship Id="rId88" Type="http://schemas.openxmlformats.org/officeDocument/2006/relationships/slide" Target="slides/slide64.xml"/><Relationship Id="rId91" Type="http://schemas.openxmlformats.org/officeDocument/2006/relationships/slide" Target="slides/slide67.xml"/><Relationship Id="rId96" Type="http://schemas.openxmlformats.org/officeDocument/2006/relationships/slide" Target="slides/slide72.xml"/><Relationship Id="rId111" Type="http://schemas.openxmlformats.org/officeDocument/2006/relationships/slide" Target="slides/slide8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4.xml"/><Relationship Id="rId36" Type="http://schemas.openxmlformats.org/officeDocument/2006/relationships/slide" Target="slides/slide12.xml"/><Relationship Id="rId49" Type="http://schemas.openxmlformats.org/officeDocument/2006/relationships/slide" Target="slides/slide25.xml"/><Relationship Id="rId57" Type="http://schemas.openxmlformats.org/officeDocument/2006/relationships/slide" Target="slides/slide33.xml"/><Relationship Id="rId106" Type="http://schemas.openxmlformats.org/officeDocument/2006/relationships/slide" Target="slides/slide82.xml"/><Relationship Id="rId114" Type="http://schemas.openxmlformats.org/officeDocument/2006/relationships/slide" Target="slides/slide90.xml"/><Relationship Id="rId119" Type="http://schemas.openxmlformats.org/officeDocument/2006/relationships/slide" Target="slides/slide95.xml"/><Relationship Id="rId127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7.xml"/><Relationship Id="rId44" Type="http://schemas.openxmlformats.org/officeDocument/2006/relationships/slide" Target="slides/slide20.xml"/><Relationship Id="rId52" Type="http://schemas.openxmlformats.org/officeDocument/2006/relationships/slide" Target="slides/slide28.xml"/><Relationship Id="rId60" Type="http://schemas.openxmlformats.org/officeDocument/2006/relationships/slide" Target="slides/slide36.xml"/><Relationship Id="rId65" Type="http://schemas.openxmlformats.org/officeDocument/2006/relationships/slide" Target="slides/slide41.xml"/><Relationship Id="rId73" Type="http://schemas.openxmlformats.org/officeDocument/2006/relationships/slide" Target="slides/slide49.xml"/><Relationship Id="rId78" Type="http://schemas.openxmlformats.org/officeDocument/2006/relationships/slide" Target="slides/slide54.xml"/><Relationship Id="rId81" Type="http://schemas.openxmlformats.org/officeDocument/2006/relationships/slide" Target="slides/slide57.xml"/><Relationship Id="rId86" Type="http://schemas.openxmlformats.org/officeDocument/2006/relationships/slide" Target="slides/slide62.xml"/><Relationship Id="rId94" Type="http://schemas.openxmlformats.org/officeDocument/2006/relationships/slide" Target="slides/slide70.xml"/><Relationship Id="rId99" Type="http://schemas.openxmlformats.org/officeDocument/2006/relationships/slide" Target="slides/slide75.xml"/><Relationship Id="rId101" Type="http://schemas.openxmlformats.org/officeDocument/2006/relationships/slide" Target="slides/slide77.xml"/><Relationship Id="rId122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5.xml"/><Relationship Id="rId109" Type="http://schemas.openxmlformats.org/officeDocument/2006/relationships/slide" Target="slides/slide85.xml"/><Relationship Id="rId34" Type="http://schemas.openxmlformats.org/officeDocument/2006/relationships/slide" Target="slides/slide10.xml"/><Relationship Id="rId50" Type="http://schemas.openxmlformats.org/officeDocument/2006/relationships/slide" Target="slides/slide26.xml"/><Relationship Id="rId55" Type="http://schemas.openxmlformats.org/officeDocument/2006/relationships/slide" Target="slides/slide31.xml"/><Relationship Id="rId76" Type="http://schemas.openxmlformats.org/officeDocument/2006/relationships/slide" Target="slides/slide52.xml"/><Relationship Id="rId97" Type="http://schemas.openxmlformats.org/officeDocument/2006/relationships/slide" Target="slides/slide73.xml"/><Relationship Id="rId104" Type="http://schemas.openxmlformats.org/officeDocument/2006/relationships/slide" Target="slides/slide80.xml"/><Relationship Id="rId120" Type="http://schemas.openxmlformats.org/officeDocument/2006/relationships/slide" Target="slides/slide96.xml"/><Relationship Id="rId12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7.xml"/><Relationship Id="rId92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5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6.xml"/><Relationship Id="rId45" Type="http://schemas.openxmlformats.org/officeDocument/2006/relationships/slide" Target="slides/slide21.xml"/><Relationship Id="rId66" Type="http://schemas.openxmlformats.org/officeDocument/2006/relationships/slide" Target="slides/slide42.xml"/><Relationship Id="rId87" Type="http://schemas.openxmlformats.org/officeDocument/2006/relationships/slide" Target="slides/slide63.xml"/><Relationship Id="rId110" Type="http://schemas.openxmlformats.org/officeDocument/2006/relationships/slide" Target="slides/slide86.xml"/><Relationship Id="rId115" Type="http://schemas.openxmlformats.org/officeDocument/2006/relationships/slide" Target="slides/slide91.xml"/><Relationship Id="rId61" Type="http://schemas.openxmlformats.org/officeDocument/2006/relationships/slide" Target="slides/slide37.xml"/><Relationship Id="rId82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75.bin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78.bin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69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 sz="1600" dirty="0">
                <a:solidFill>
                  <a:srgbClr val="3333CC"/>
                </a:solidFill>
              </a:rPr>
              <a:t>Мониторинг успеваемости и качества </a:t>
            </a:r>
            <a:r>
              <a:rPr lang="ru-RU" sz="1600" dirty="0" err="1">
                <a:solidFill>
                  <a:srgbClr val="3333CC"/>
                </a:solidFill>
              </a:rPr>
              <a:t>обученности</a:t>
            </a:r>
            <a:r>
              <a:rPr lang="ru-RU" sz="1600" dirty="0">
                <a:solidFill>
                  <a:srgbClr val="3333CC"/>
                </a:solidFill>
              </a:rPr>
              <a:t> по гимназии</a:t>
            </a:r>
          </a:p>
        </c:rich>
      </c:tx>
      <c:layout>
        <c:manualLayout>
          <c:xMode val="edge"/>
          <c:yMode val="edge"/>
          <c:x val="0.16696175333490523"/>
          <c:y val="1.9292667917344398E-2"/>
        </c:manualLayout>
      </c:layout>
      <c:overlay val="0"/>
      <c:spPr>
        <a:noFill/>
        <a:ln w="25248">
          <a:noFill/>
        </a:ln>
      </c:spPr>
    </c:title>
    <c:autoTitleDeleted val="0"/>
    <c:view3D>
      <c:rotX val="15"/>
      <c:hPercent val="35"/>
      <c:rotY val="20"/>
      <c:depthPercent val="100"/>
      <c:rAngAx val="1"/>
    </c:view3D>
    <c:floor>
      <c:thickness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sideWall>
    <c:backWall>
      <c:thickness val="0"/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6.5449010654490103E-2"/>
          <c:y val="0.16720257234726688"/>
          <c:w val="0.91933028919330284"/>
          <c:h val="0.6334405144694533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Успеваемость</c:v>
                </c:pt>
              </c:strCache>
            </c:strRef>
          </c:tx>
          <c:spPr>
            <a:solidFill>
              <a:srgbClr val="00FF00"/>
            </a:solidFill>
            <a:ln w="12624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7013034531038165E-2"/>
                  <c:y val="-2.012168228347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958329598250423E-2"/>
                  <c:y val="-2.65525504506816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3852862624490767E-2"/>
                  <c:y val="-2.24771822385080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754017661261656E-2"/>
                  <c:y val="-3.09457345117973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1566892637149632E-2"/>
                  <c:y val="-3.12635503607395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248">
                <a:noFill/>
              </a:ln>
            </c:spPr>
            <c:txPr>
              <a:bodyPr/>
              <a:lstStyle/>
              <a:p>
                <a:pPr>
                  <a:defRPr sz="919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2012-2013</c:v>
                </c:pt>
                <c:pt idx="1">
                  <c:v>2013-2014</c:v>
                </c:pt>
                <c:pt idx="2">
                  <c:v>2014-2015</c:v>
                </c:pt>
                <c:pt idx="3">
                  <c:v>2015-2016</c:v>
                </c:pt>
                <c:pt idx="4">
                  <c:v>2016-2017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1</c:v>
                </c:pt>
                <c:pt idx="1">
                  <c:v>1</c:v>
                </c:pt>
                <c:pt idx="2" formatCode="0.0%">
                  <c:v>0.996</c:v>
                </c:pt>
                <c:pt idx="3" formatCode="0.0%">
                  <c:v>0.998</c:v>
                </c:pt>
                <c:pt idx="4" formatCode="0.0%">
                  <c:v>0.99199999999999999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Качество</c:v>
                </c:pt>
              </c:strCache>
            </c:strRef>
          </c:tx>
          <c:spPr>
            <a:solidFill>
              <a:srgbClr val="FFFF00"/>
            </a:solidFill>
            <a:ln w="12624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3618416011393462E-2"/>
                  <c:y val="-4.1277359787910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508578109382642E-2"/>
                  <c:y val="-4.39503485299604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3509006145817954E-2"/>
                  <c:y val="-4.23619234090915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1932231197809484E-2"/>
                  <c:y val="-3.33288885513104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0355456249801018E-2"/>
                  <c:y val="-2.46960008082951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248">
                <a:noFill/>
              </a:ln>
            </c:spPr>
            <c:txPr>
              <a:bodyPr/>
              <a:lstStyle/>
              <a:p>
                <a:pPr>
                  <a:defRPr sz="919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2012-2013</c:v>
                </c:pt>
                <c:pt idx="1">
                  <c:v>2013-2014</c:v>
                </c:pt>
                <c:pt idx="2">
                  <c:v>2014-2015</c:v>
                </c:pt>
                <c:pt idx="3">
                  <c:v>2015-2016</c:v>
                </c:pt>
                <c:pt idx="4">
                  <c:v>2016-2017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0.56000000000000005</c:v>
                </c:pt>
                <c:pt idx="1">
                  <c:v>0.55000000000000004</c:v>
                </c:pt>
                <c:pt idx="2">
                  <c:v>0.57999999999999996</c:v>
                </c:pt>
                <c:pt idx="3">
                  <c:v>0.6008</c:v>
                </c:pt>
                <c:pt idx="4">
                  <c:v>0.61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264532392"/>
        <c:axId val="265002328"/>
        <c:axId val="0"/>
      </c:bar3DChart>
      <c:catAx>
        <c:axId val="264532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5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19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2650023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5002328"/>
        <c:scaling>
          <c:orientation val="minMax"/>
        </c:scaling>
        <c:delete val="0"/>
        <c:axPos val="l"/>
        <c:majorGridlines>
          <c:spPr>
            <a:ln w="3156">
              <a:solidFill>
                <a:srgbClr val="000000"/>
              </a:solidFill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spPr>
          <a:ln w="315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19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264532392"/>
        <c:crosses val="autoZero"/>
        <c:crossBetween val="between"/>
      </c:valAx>
      <c:spPr>
        <a:noFill/>
        <a:ln w="25248">
          <a:noFill/>
        </a:ln>
      </c:spPr>
    </c:plotArea>
    <c:legend>
      <c:legendPos val="b"/>
      <c:layout>
        <c:manualLayout>
          <c:xMode val="edge"/>
          <c:yMode val="edge"/>
          <c:x val="0.37899543378995432"/>
          <c:y val="0.91639871382636651"/>
          <c:w val="0.24200913242009131"/>
          <c:h val="7.3954983922829579E-2"/>
        </c:manualLayout>
      </c:layout>
      <c:overlay val="0"/>
      <c:spPr>
        <a:noFill/>
        <a:ln w="3156">
          <a:solidFill>
            <a:srgbClr val="000000"/>
          </a:solidFill>
          <a:prstDash val="solid"/>
        </a:ln>
      </c:spPr>
      <c:txPr>
        <a:bodyPr/>
        <a:lstStyle/>
        <a:p>
          <a:pPr>
            <a:defRPr sz="845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93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34"/>
      <c:rotY val="20"/>
      <c:depthPercent val="100"/>
      <c:rAngAx val="1"/>
    </c:view3D>
    <c:floor>
      <c:thickness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solidFill>
          <a:srgbClr val="FFFFFF"/>
        </a:solidFill>
        <a:ln w="12700">
          <a:solidFill>
            <a:srgbClr val="000000"/>
          </a:solidFill>
          <a:prstDash val="solid"/>
        </a:ln>
      </c:spPr>
    </c:sideWall>
    <c:backWall>
      <c:thickness val="0"/>
      <c:spPr>
        <a:solidFill>
          <a:srgbClr val="FFFFFF"/>
        </a:solidFill>
        <a:ln w="12700">
          <a:solidFill>
            <a:srgbClr val="00000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9.699453551912568E-2"/>
          <c:y val="6.3197026022304828E-2"/>
          <c:w val="0.90300546448087426"/>
          <c:h val="0.4460966542750929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2012-2013</c:v>
                </c:pt>
              </c:strCache>
            </c:strRef>
          </c:tx>
          <c:spPr>
            <a:solidFill>
              <a:srgbClr val="0000FF"/>
            </a:solidFill>
            <a:ln w="12614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I уровень</c:v>
                </c:pt>
                <c:pt idx="1">
                  <c:v>II уровень</c:v>
                </c:pt>
                <c:pt idx="2">
                  <c:v>III уровень</c:v>
                </c:pt>
                <c:pt idx="3">
                  <c:v>по гимназии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0.63800000000000001</c:v>
                </c:pt>
                <c:pt idx="1">
                  <c:v>0.41</c:v>
                </c:pt>
                <c:pt idx="2">
                  <c:v>0.38100000000000001</c:v>
                </c:pt>
                <c:pt idx="3" formatCode="0.0%">
                  <c:v>0.55520000000000003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2013-2014</c:v>
                </c:pt>
              </c:strCache>
            </c:strRef>
          </c:tx>
          <c:spPr>
            <a:solidFill>
              <a:srgbClr val="FF6600"/>
            </a:solidFill>
            <a:ln w="12614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I уровень</c:v>
                </c:pt>
                <c:pt idx="1">
                  <c:v>II уровень</c:v>
                </c:pt>
                <c:pt idx="2">
                  <c:v>III уровень</c:v>
                </c:pt>
                <c:pt idx="3">
                  <c:v>по гимназии</c:v>
                </c:pt>
              </c:strCache>
            </c:strRef>
          </c:cat>
          <c:val>
            <c:numRef>
              <c:f>Sheet1!$B$3:$E$3</c:f>
              <c:numCache>
                <c:formatCode>0%</c:formatCode>
                <c:ptCount val="4"/>
                <c:pt idx="0">
                  <c:v>0.68799999999999994</c:v>
                </c:pt>
                <c:pt idx="1">
                  <c:v>0.47099999999999997</c:v>
                </c:pt>
                <c:pt idx="2">
                  <c:v>0.53200000000000003</c:v>
                </c:pt>
                <c:pt idx="3" formatCode="0.0%">
                  <c:v>0.55100000000000005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2014-2015</c:v>
                </c:pt>
              </c:strCache>
            </c:strRef>
          </c:tx>
          <c:spPr>
            <a:solidFill>
              <a:srgbClr val="00FF00"/>
            </a:solidFill>
            <a:ln w="12614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I уровень</c:v>
                </c:pt>
                <c:pt idx="1">
                  <c:v>II уровень</c:v>
                </c:pt>
                <c:pt idx="2">
                  <c:v>III уровень</c:v>
                </c:pt>
                <c:pt idx="3">
                  <c:v>по гимназии</c:v>
                </c:pt>
              </c:strCache>
            </c:strRef>
          </c:cat>
          <c:val>
            <c:numRef>
              <c:f>Sheet1!$B$4:$E$4</c:f>
              <c:numCache>
                <c:formatCode>0%</c:formatCode>
                <c:ptCount val="4"/>
                <c:pt idx="0">
                  <c:v>0.71260000000000001</c:v>
                </c:pt>
                <c:pt idx="1">
                  <c:v>0.5141</c:v>
                </c:pt>
                <c:pt idx="2">
                  <c:v>0.5</c:v>
                </c:pt>
                <c:pt idx="3" formatCode="0.0%">
                  <c:v>0.58150000000000002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2015-2016</c:v>
                </c:pt>
              </c:strCache>
            </c:strRef>
          </c:tx>
          <c:spPr>
            <a:solidFill>
              <a:srgbClr val="CCFFFF"/>
            </a:solidFill>
            <a:ln w="12614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I уровень</c:v>
                </c:pt>
                <c:pt idx="1">
                  <c:v>II уровень</c:v>
                </c:pt>
                <c:pt idx="2">
                  <c:v>III уровень</c:v>
                </c:pt>
                <c:pt idx="3">
                  <c:v>по гимназии</c:v>
                </c:pt>
              </c:strCache>
            </c:strRef>
          </c:cat>
          <c:val>
            <c:numRef>
              <c:f>Sheet1!$B$5:$E$5</c:f>
              <c:numCache>
                <c:formatCode>0%</c:formatCode>
                <c:ptCount val="4"/>
                <c:pt idx="0">
                  <c:v>0.77</c:v>
                </c:pt>
                <c:pt idx="1">
                  <c:v>0.55000000000000004</c:v>
                </c:pt>
                <c:pt idx="2">
                  <c:v>0.39</c:v>
                </c:pt>
                <c:pt idx="3" formatCode="0.0%">
                  <c:v>0.60099999999999998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2016-2017</c:v>
                </c:pt>
              </c:strCache>
            </c:strRef>
          </c:tx>
          <c:spPr>
            <a:solidFill>
              <a:srgbClr val="660066"/>
            </a:solidFill>
            <a:ln w="12614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I уровень</c:v>
                </c:pt>
                <c:pt idx="1">
                  <c:v>II уровень</c:v>
                </c:pt>
                <c:pt idx="2">
                  <c:v>III уровень</c:v>
                </c:pt>
                <c:pt idx="3">
                  <c:v>по гимназии</c:v>
                </c:pt>
              </c:strCache>
            </c:strRef>
          </c:cat>
          <c:val>
            <c:numRef>
              <c:f>Sheet1!$B$6:$E$6</c:f>
              <c:numCache>
                <c:formatCode>0%</c:formatCode>
                <c:ptCount val="4"/>
                <c:pt idx="0">
                  <c:v>0.75800000000000001</c:v>
                </c:pt>
                <c:pt idx="1">
                  <c:v>0.54139999999999999</c:v>
                </c:pt>
                <c:pt idx="2">
                  <c:v>0.48209999999999997</c:v>
                </c:pt>
                <c:pt idx="3" formatCode="0.0%">
                  <c:v>0.60540000000000005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265003896"/>
        <c:axId val="265004288"/>
        <c:axId val="0"/>
      </c:bar3DChart>
      <c:catAx>
        <c:axId val="265003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5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67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2650042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5004288"/>
        <c:scaling>
          <c:orientation val="minMax"/>
        </c:scaling>
        <c:delete val="0"/>
        <c:axPos val="l"/>
        <c:majorGridlines>
          <c:spPr>
            <a:ln w="3154">
              <a:solidFill>
                <a:srgbClr val="000000"/>
              </a:solidFill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spPr>
          <a:ln w="315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94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26500389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ln w="3154">
            <a:solidFill>
              <a:srgbClr val="000000"/>
            </a:solidFill>
            <a:prstDash val="solid"/>
          </a:ln>
        </c:spPr>
        <c:txPr>
          <a:bodyPr/>
          <a:lstStyle/>
          <a:p>
            <a:pPr rtl="0">
              <a:defRPr sz="894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</c:dTable>
      <c:spPr>
        <a:noFill/>
        <a:ln w="2522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67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r>
              <a:rPr lang="ru-RU" sz="1600" b="1" i="1" dirty="0"/>
              <a:t>Количество выпускников, результат которых </a:t>
            </a:r>
            <a:r>
              <a:rPr lang="ru-RU" sz="1600" b="1" i="1" dirty="0" smtClean="0"/>
              <a:t>превысил </a:t>
            </a:r>
            <a:r>
              <a:rPr lang="ru-RU" sz="1600" b="1" i="1" dirty="0"/>
              <a:t>80 и 90 баллов  </a:t>
            </a:r>
          </a:p>
        </c:rich>
      </c:tx>
      <c:layout>
        <c:manualLayout>
          <c:xMode val="edge"/>
          <c:yMode val="edge"/>
          <c:x val="0.11026152675540965"/>
          <c:y val="1.9070453271992686E-2"/>
        </c:manualLayout>
      </c:layout>
      <c:overlay val="0"/>
      <c:spPr>
        <a:noFill/>
        <a:ln w="25400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'[Лист в Q  ПУБЛИЧНЫЙ ДОКЛАД 18Г. материалы 2. Анализ ЕГЭ к публичному докладу 1.docx]Лист1'!$C$8</c:f>
              <c:strCache>
                <c:ptCount val="1"/>
                <c:pt idx="0">
                  <c:v> более 80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'[Лист в Q  ПУБЛИЧНЫЙ ДОКЛАД 18Г. материалы 2. Анализ ЕГЭ к публичному докладу 1.docx]Лист1'!$D$7:$J$7</c:f>
              <c:strCache>
                <c:ptCount val="7"/>
                <c:pt idx="0">
                  <c:v>Русский язык</c:v>
                </c:pt>
                <c:pt idx="1">
                  <c:v>Математика</c:v>
                </c:pt>
                <c:pt idx="2">
                  <c:v>Английский язык</c:v>
                </c:pt>
                <c:pt idx="3">
                  <c:v>Литература</c:v>
                </c:pt>
                <c:pt idx="4">
                  <c:v>История</c:v>
                </c:pt>
                <c:pt idx="5">
                  <c:v>Обществознание</c:v>
                </c:pt>
                <c:pt idx="6">
                  <c:v>Всего</c:v>
                </c:pt>
              </c:strCache>
            </c:strRef>
          </c:cat>
          <c:val>
            <c:numRef>
              <c:f>'[Лист в Q  ПУБЛИЧНЫЙ ДОКЛАД 18Г. материалы 2. Анализ ЕГЭ к публичному докладу 1.docx]Лист1'!$D$8:$J$8</c:f>
              <c:numCache>
                <c:formatCode>General</c:formatCode>
                <c:ptCount val="7"/>
                <c:pt idx="0">
                  <c:v>9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3</c:v>
                </c:pt>
                <c:pt idx="5">
                  <c:v>5</c:v>
                </c:pt>
                <c:pt idx="6">
                  <c:v>20</c:v>
                </c:pt>
              </c:numCache>
            </c:numRef>
          </c:val>
        </c:ser>
        <c:ser>
          <c:idx val="1"/>
          <c:order val="1"/>
          <c:tx>
            <c:strRef>
              <c:f>'[Лист в Q  ПУБЛИЧНЫЙ ДОКЛАД 18Г. материалы 2. Анализ ЕГЭ к публичному докладу 1.docx]Лист1'!$C$9</c:f>
              <c:strCache>
                <c:ptCount val="1"/>
                <c:pt idx="0">
                  <c:v> более 90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'[Лист в Q  ПУБЛИЧНЫЙ ДОКЛАД 18Г. материалы 2. Анализ ЕГЭ к публичному докладу 1.docx]Лист1'!$D$7:$J$7</c:f>
              <c:strCache>
                <c:ptCount val="7"/>
                <c:pt idx="0">
                  <c:v>Русский язык</c:v>
                </c:pt>
                <c:pt idx="1">
                  <c:v>Математика</c:v>
                </c:pt>
                <c:pt idx="2">
                  <c:v>Английский язык</c:v>
                </c:pt>
                <c:pt idx="3">
                  <c:v>Литература</c:v>
                </c:pt>
                <c:pt idx="4">
                  <c:v>История</c:v>
                </c:pt>
                <c:pt idx="5">
                  <c:v>Обществознание</c:v>
                </c:pt>
                <c:pt idx="6">
                  <c:v>Всего</c:v>
                </c:pt>
              </c:strCache>
            </c:strRef>
          </c:cat>
          <c:val>
            <c:numRef>
              <c:f>'[Лист в Q  ПУБЛИЧНЫЙ ДОКЛАД 18Г. материалы 2. Анализ ЕГЭ к публичному докладу 1.docx]Лист1'!$D$9:$J$9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4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8</c:v>
                </c:pt>
              </c:numCache>
            </c:numRef>
          </c:val>
        </c:ser>
        <c:ser>
          <c:idx val="2"/>
          <c:order val="2"/>
          <c:tx>
            <c:strRef>
              <c:f>'[Лист в Q  ПУБЛИЧНЫЙ ДОКЛАД 18Г. материалы 2. Анализ ЕГЭ к публичному докладу 1.docx]Лист1'!$C$10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'[Лист в Q  ПУБЛИЧНЫЙ ДОКЛАД 18Г. материалы 2. Анализ ЕГЭ к публичному докладу 1.docx]Лист1'!$D$7:$J$7</c:f>
              <c:strCache>
                <c:ptCount val="7"/>
                <c:pt idx="0">
                  <c:v>Русский язык</c:v>
                </c:pt>
                <c:pt idx="1">
                  <c:v>Математика</c:v>
                </c:pt>
                <c:pt idx="2">
                  <c:v>Английский язык</c:v>
                </c:pt>
                <c:pt idx="3">
                  <c:v>Литература</c:v>
                </c:pt>
                <c:pt idx="4">
                  <c:v>История</c:v>
                </c:pt>
                <c:pt idx="5">
                  <c:v>Обществознание</c:v>
                </c:pt>
                <c:pt idx="6">
                  <c:v>Всего</c:v>
                </c:pt>
              </c:strCache>
            </c:strRef>
          </c:cat>
          <c:val>
            <c:numRef>
              <c:f>'[Лист в Q  ПУБЛИЧНЫЙ ДОКЛАД 18Г. материалы 2. Анализ ЕГЭ к публичному докладу 1.docx]Лист1'!$D$10:$J$10</c:f>
              <c:numCache>
                <c:formatCode>General</c:formatCode>
                <c:ptCount val="7"/>
                <c:pt idx="0">
                  <c:v>12</c:v>
                </c:pt>
                <c:pt idx="1">
                  <c:v>2</c:v>
                </c:pt>
                <c:pt idx="2">
                  <c:v>5</c:v>
                </c:pt>
                <c:pt idx="3">
                  <c:v>1</c:v>
                </c:pt>
                <c:pt idx="4">
                  <c:v>3</c:v>
                </c:pt>
                <c:pt idx="5">
                  <c:v>5</c:v>
                </c:pt>
                <c:pt idx="6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3137872"/>
        <c:axId val="323138264"/>
      </c:barChart>
      <c:catAx>
        <c:axId val="32313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23138264"/>
        <c:crosses val="autoZero"/>
        <c:auto val="1"/>
        <c:lblAlgn val="ctr"/>
        <c:lblOffset val="100"/>
        <c:noMultiLvlLbl val="0"/>
      </c:catAx>
      <c:valAx>
        <c:axId val="323138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2313787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/>
        <a:lstStyle/>
        <a:p>
          <a:pPr>
            <a:defRPr sz="825" b="0" i="0" u="none" strike="noStrike" baseline="0">
              <a:solidFill>
                <a:srgbClr val="333333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i="1" dirty="0"/>
              <a:t>Доля выпускников, набравших более 80 и 90 баллов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8462374862308662E-3"/>
          <c:y val="0.15742874136270127"/>
          <c:w val="0.86168636034166257"/>
          <c:h val="0.80131540322947414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Лист1!$J$37:$L$37</c:f>
              <c:strCache>
                <c:ptCount val="3"/>
                <c:pt idx="0">
                  <c:v>Более 80</c:v>
                </c:pt>
                <c:pt idx="1">
                  <c:v>более 90</c:v>
                </c:pt>
                <c:pt idx="2">
                  <c:v>другие</c:v>
                </c:pt>
              </c:strCache>
            </c:strRef>
          </c:cat>
          <c:val>
            <c:numRef>
              <c:f>Лист1!$J$38:$L$38</c:f>
              <c:numCache>
                <c:formatCode>General</c:formatCode>
                <c:ptCount val="3"/>
                <c:pt idx="0">
                  <c:v>9</c:v>
                </c:pt>
                <c:pt idx="1">
                  <c:v>7</c:v>
                </c:pt>
                <c:pt idx="2">
                  <c:v>12</c:v>
                </c:pt>
              </c:numCache>
            </c:numRef>
          </c:val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Лист1!$J$37:$L$37</c:f>
              <c:strCache>
                <c:ptCount val="3"/>
                <c:pt idx="0">
                  <c:v>Более 80</c:v>
                </c:pt>
                <c:pt idx="1">
                  <c:v>более 90</c:v>
                </c:pt>
                <c:pt idx="2">
                  <c:v>другие</c:v>
                </c:pt>
              </c:strCache>
            </c:strRef>
          </c:cat>
          <c:val>
            <c:numRef>
              <c:f>Лист1!$J$39:$L$39</c:f>
              <c:numCache>
                <c:formatCode>0%</c:formatCode>
                <c:ptCount val="3"/>
                <c:pt idx="0">
                  <c:v>0.56999999999999995</c:v>
                </c:pt>
                <c:pt idx="1">
                  <c:v>0.25</c:v>
                </c:pt>
                <c:pt idx="2">
                  <c:v>0.18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/>
              <a:t>Трудоустройство выпускников 11-х классов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Лист1!$E$60</c:f>
              <c:strCache>
                <c:ptCount val="1"/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11546270470739581"/>
                  <c:y val="-0.39521047229331863"/>
                </c:manualLayout>
              </c:layout>
              <c:tx>
                <c:rich>
                  <a:bodyPr/>
                  <a:lstStyle/>
                  <a:p>
                    <a:fld id="{B73283DE-6B2C-4289-AB2C-2C7AF9725F9A}" type="CATEGORYNAME">
                      <a:rPr lang="ru-RU" sz="1200" b="1"/>
                      <a:pPr/>
                      <a:t>[ИМЯ КАТЕГОРИИ]</a:t>
                    </a:fld>
                    <a:r>
                      <a:rPr lang="ru-RU" sz="1200" b="1" baseline="0" dirty="0"/>
                      <a:t>
24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09AABECD-7BD0-47A8-9946-AC199267A8DE}" type="CATEGORYNAME">
                      <a:rPr lang="ru-RU" sz="1200"/>
                      <a:pPr/>
                      <a:t>[ИМЯ КАТЕГОРИИ]</a:t>
                    </a:fld>
                    <a:r>
                      <a:rPr lang="ru-RU" sz="1200" baseline="0" dirty="0"/>
                      <a:t>
1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A86EFA31-A450-4084-8F48-B4B3DBED9E5A}" type="CATEGORYNAME">
                      <a:rPr lang="ru-RU" sz="1200"/>
                      <a:pPr/>
                      <a:t>[ИМЯ КАТЕГОРИИ]</a:t>
                    </a:fld>
                    <a:endParaRPr lang="ru-RU" sz="1200" dirty="0"/>
                  </a:p>
                  <a:p>
                    <a:r>
                      <a:rPr lang="ru-RU" sz="1200" baseline="0" dirty="0"/>
                      <a:t> 3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Лист1!$F$59:$H$59</c:f>
              <c:strCache>
                <c:ptCount val="3"/>
                <c:pt idx="0">
                  <c:v>Высшие учебные заведения</c:v>
                </c:pt>
                <c:pt idx="1">
                  <c:v>Колледжи</c:v>
                </c:pt>
                <c:pt idx="2">
                  <c:v>Не трудоустроены</c:v>
                </c:pt>
              </c:strCache>
            </c:strRef>
          </c:cat>
          <c:val>
            <c:numRef>
              <c:f>Лист1!$F$60:$H$60</c:f>
              <c:numCache>
                <c:formatCode>General</c:formatCode>
                <c:ptCount val="3"/>
                <c:pt idx="0">
                  <c:v>24</c:v>
                </c:pt>
                <c:pt idx="1">
                  <c:v>1</c:v>
                </c:pt>
                <c:pt idx="2">
                  <c:v>3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370779962029349"/>
          <c:y val="0.82334054545766866"/>
          <c:w val="0.57228589669216567"/>
          <c:h val="0.157689351872252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1402012248468936E-2"/>
          <c:y val="3.7321214174701509E-2"/>
          <c:w val="0.54051290463692014"/>
          <c:h val="0.798225065616797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Лист3!$C$2</c:f>
              <c:strCache>
                <c:ptCount val="1"/>
                <c:pt idx="0">
                  <c:v>Общее количество учеников 1-4 класс</c:v>
                </c:pt>
              </c:strCache>
            </c:strRef>
          </c:tx>
          <c:invertIfNegative val="0"/>
          <c:dLbls>
            <c:spPr>
              <a:solidFill>
                <a:srgbClr val="FFFF00"/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Лист3!$B$3:$B$6</c:f>
              <c:strCache>
                <c:ptCount val="4"/>
                <c:pt idx="0">
                  <c:v>1 класс</c:v>
                </c:pt>
                <c:pt idx="1">
                  <c:v>2 класс</c:v>
                </c:pt>
                <c:pt idx="2">
                  <c:v>3 класс</c:v>
                </c:pt>
                <c:pt idx="3">
                  <c:v>4 класс</c:v>
                </c:pt>
              </c:strCache>
            </c:strRef>
          </c:cat>
          <c:val>
            <c:numRef>
              <c:f>Лист3!$C$3:$C$6</c:f>
              <c:numCache>
                <c:formatCode>General</c:formatCode>
                <c:ptCount val="4"/>
                <c:pt idx="0">
                  <c:v>57</c:v>
                </c:pt>
                <c:pt idx="1">
                  <c:v>57</c:v>
                </c:pt>
                <c:pt idx="2">
                  <c:v>53</c:v>
                </c:pt>
                <c:pt idx="3">
                  <c:v>57</c:v>
                </c:pt>
              </c:numCache>
            </c:numRef>
          </c:val>
        </c:ser>
        <c:ser>
          <c:idx val="1"/>
          <c:order val="1"/>
          <c:tx>
            <c:strRef>
              <c:f>Лист3!$D$2</c:f>
              <c:strCache>
                <c:ptCount val="1"/>
                <c:pt idx="0">
                  <c:v>Общее количество участников олимпиад и конкурсов</c:v>
                </c:pt>
              </c:strCache>
            </c:strRef>
          </c:tx>
          <c:invertIfNegative val="0"/>
          <c:dLbls>
            <c:spPr>
              <a:solidFill>
                <a:srgbClr val="FFFF00"/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Лист3!$B$3:$B$6</c:f>
              <c:strCache>
                <c:ptCount val="4"/>
                <c:pt idx="0">
                  <c:v>1 класс</c:v>
                </c:pt>
                <c:pt idx="1">
                  <c:v>2 класс</c:v>
                </c:pt>
                <c:pt idx="2">
                  <c:v>3 класс</c:v>
                </c:pt>
                <c:pt idx="3">
                  <c:v>4 класс</c:v>
                </c:pt>
              </c:strCache>
            </c:strRef>
          </c:cat>
          <c:val>
            <c:numRef>
              <c:f>Лист3!$D$3:$D$6</c:f>
              <c:numCache>
                <c:formatCode>General</c:formatCode>
                <c:ptCount val="4"/>
                <c:pt idx="0">
                  <c:v>49</c:v>
                </c:pt>
                <c:pt idx="1">
                  <c:v>52</c:v>
                </c:pt>
                <c:pt idx="2">
                  <c:v>31</c:v>
                </c:pt>
                <c:pt idx="3">
                  <c:v>41</c:v>
                </c:pt>
              </c:numCache>
            </c:numRef>
          </c:val>
        </c:ser>
        <c:ser>
          <c:idx val="2"/>
          <c:order val="2"/>
          <c:tx>
            <c:strRef>
              <c:f>Лист3!$E$2</c:f>
              <c:strCache>
                <c:ptCount val="1"/>
                <c:pt idx="0">
                  <c:v>Общее количество призеров/победителей олимпиад и конкурсов</c:v>
                </c:pt>
              </c:strCache>
            </c:strRef>
          </c:tx>
          <c:invertIfNegative val="0"/>
          <c:dLbls>
            <c:spPr>
              <a:solidFill>
                <a:srgbClr val="FFFF00"/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Лист3!$B$3:$B$6</c:f>
              <c:strCache>
                <c:ptCount val="4"/>
                <c:pt idx="0">
                  <c:v>1 класс</c:v>
                </c:pt>
                <c:pt idx="1">
                  <c:v>2 класс</c:v>
                </c:pt>
                <c:pt idx="2">
                  <c:v>3 класс</c:v>
                </c:pt>
                <c:pt idx="3">
                  <c:v>4 класс</c:v>
                </c:pt>
              </c:strCache>
            </c:strRef>
          </c:cat>
          <c:val>
            <c:numRef>
              <c:f>Лист3!$E$3:$E$6</c:f>
              <c:numCache>
                <c:formatCode>General</c:formatCode>
                <c:ptCount val="4"/>
                <c:pt idx="0">
                  <c:v>28</c:v>
                </c:pt>
                <c:pt idx="1">
                  <c:v>32</c:v>
                </c:pt>
                <c:pt idx="2">
                  <c:v>18</c:v>
                </c:pt>
                <c:pt idx="3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4529648"/>
        <c:axId val="327402656"/>
      </c:barChart>
      <c:catAx>
        <c:axId val="264529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27402656"/>
        <c:crosses val="autoZero"/>
        <c:auto val="1"/>
        <c:lblAlgn val="ctr"/>
        <c:lblOffset val="100"/>
        <c:noMultiLvlLbl val="0"/>
      </c:catAx>
      <c:valAx>
        <c:axId val="3274026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6452964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818525809273841"/>
          <c:y val="0.17353122721212702"/>
          <c:w val="0.30888815981335666"/>
          <c:h val="0.65293725094466093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40A64A-7642-4601-9D04-EB761515F8A2}" type="doc">
      <dgm:prSet loTypeId="urn:microsoft.com/office/officeart/2005/8/layout/process1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838BC4C-C763-4181-B12A-74A94CBFDCBC}">
      <dgm:prSet/>
      <dgm:spPr>
        <a:gradFill rotWithShape="0">
          <a:gsLst>
            <a:gs pos="66000">
              <a:schemeClr val="accent4">
                <a:lumMod val="37000"/>
                <a:lumOff val="63000"/>
              </a:schemeClr>
            </a:gs>
            <a:gs pos="83000">
              <a:srgbClr val="00B0F0"/>
            </a:gs>
            <a:gs pos="83000">
              <a:schemeClr val="accent1">
                <a:lumMod val="45000"/>
                <a:lumOff val="55000"/>
              </a:schemeClr>
            </a:gs>
            <a:gs pos="100000">
              <a:srgbClr val="0070C0"/>
            </a:gs>
          </a:gsLst>
          <a:lin ang="5400000" scaled="1"/>
        </a:gradFill>
      </dgm:spPr>
      <dgm:t>
        <a:bodyPr/>
        <a:lstStyle/>
        <a:p>
          <a:pPr rtl="0"/>
          <a:r>
            <a:rPr lang="ru-RU" b="1" dirty="0" smtClean="0">
              <a:solidFill>
                <a:srgbClr val="002060"/>
              </a:solidFill>
            </a:rPr>
            <a:t>Средний балл по предметам ЕГЭ</a:t>
          </a:r>
          <a:endParaRPr lang="ru-RU" dirty="0">
            <a:solidFill>
              <a:srgbClr val="002060"/>
            </a:solidFill>
          </a:endParaRPr>
        </a:p>
      </dgm:t>
    </dgm:pt>
    <dgm:pt modelId="{05EA0202-1A58-4D37-96F6-0C399E97B0DE}" type="parTrans" cxnId="{5C4AEEB1-3EE9-4988-AE83-C3D8B01C2172}">
      <dgm:prSet/>
      <dgm:spPr/>
      <dgm:t>
        <a:bodyPr/>
        <a:lstStyle/>
        <a:p>
          <a:endParaRPr lang="ru-RU"/>
        </a:p>
      </dgm:t>
    </dgm:pt>
    <dgm:pt modelId="{27E131B0-D5D6-4819-8071-116486516D5A}" type="sibTrans" cxnId="{5C4AEEB1-3EE9-4988-AE83-C3D8B01C2172}">
      <dgm:prSet/>
      <dgm:spPr/>
      <dgm:t>
        <a:bodyPr/>
        <a:lstStyle/>
        <a:p>
          <a:endParaRPr lang="ru-RU"/>
        </a:p>
      </dgm:t>
    </dgm:pt>
    <dgm:pt modelId="{0B6942AA-9F84-4DD3-AB53-FDEB250974A0}" type="pres">
      <dgm:prSet presAssocID="{2640A64A-7642-4601-9D04-EB761515F8A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E9D0D6-22EC-4FA3-89BC-E232FEC152E8}" type="pres">
      <dgm:prSet presAssocID="{4838BC4C-C763-4181-B12A-74A94CBFDCBC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75C6BF-E8C3-4DD1-B06E-8C9605615429}" type="presOf" srcId="{2640A64A-7642-4601-9D04-EB761515F8A2}" destId="{0B6942AA-9F84-4DD3-AB53-FDEB250974A0}" srcOrd="0" destOrd="0" presId="urn:microsoft.com/office/officeart/2005/8/layout/process1"/>
    <dgm:cxn modelId="{5C4AEEB1-3EE9-4988-AE83-C3D8B01C2172}" srcId="{2640A64A-7642-4601-9D04-EB761515F8A2}" destId="{4838BC4C-C763-4181-B12A-74A94CBFDCBC}" srcOrd="0" destOrd="0" parTransId="{05EA0202-1A58-4D37-96F6-0C399E97B0DE}" sibTransId="{27E131B0-D5D6-4819-8071-116486516D5A}"/>
    <dgm:cxn modelId="{481A1C8D-72F3-45D6-820C-36C2DF5A2141}" type="presOf" srcId="{4838BC4C-C763-4181-B12A-74A94CBFDCBC}" destId="{1CE9D0D6-22EC-4FA3-89BC-E232FEC152E8}" srcOrd="0" destOrd="0" presId="urn:microsoft.com/office/officeart/2005/8/layout/process1"/>
    <dgm:cxn modelId="{A2CF4C36-0ED9-48FD-95D8-905C8B40BC41}" type="presParOf" srcId="{0B6942AA-9F84-4DD3-AB53-FDEB250974A0}" destId="{1CE9D0D6-22EC-4FA3-89BC-E232FEC152E8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40A64A-7642-4601-9D04-EB761515F8A2}" type="doc">
      <dgm:prSet loTypeId="urn:microsoft.com/office/officeart/2005/8/layout/process1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838BC4C-C763-4181-B12A-74A94CBFDCBC}">
      <dgm:prSet custT="1"/>
      <dgm:spPr>
        <a:blipFill dpi="0" rotWithShape="0">
          <a:blip xmlns:r="http://schemas.openxmlformats.org/officeDocument/2006/relationships" r:embed="rId1">
            <a:alphaModFix amt="67000"/>
          </a:blip>
          <a:srcRect/>
          <a:tile tx="0" ty="0" sx="100000" sy="100000" flip="none" algn="tl"/>
        </a:blipFill>
      </dgm:spPr>
      <dgm:t>
        <a:bodyPr/>
        <a:lstStyle/>
        <a:p>
          <a:pPr rtl="0"/>
          <a:r>
            <a:rPr lang="ru-RU" sz="2000" b="1" dirty="0" smtClean="0">
              <a:solidFill>
                <a:srgbClr val="002060"/>
              </a:solidFill>
            </a:rPr>
            <a:t>Мониторинг результатов ЕГЭ за 5 лет</a:t>
          </a:r>
          <a:endParaRPr lang="ru-RU" sz="2000" dirty="0">
            <a:solidFill>
              <a:srgbClr val="002060"/>
            </a:solidFill>
          </a:endParaRPr>
        </a:p>
      </dgm:t>
    </dgm:pt>
    <dgm:pt modelId="{05EA0202-1A58-4D37-96F6-0C399E97B0DE}" type="parTrans" cxnId="{5C4AEEB1-3EE9-4988-AE83-C3D8B01C2172}">
      <dgm:prSet/>
      <dgm:spPr/>
      <dgm:t>
        <a:bodyPr/>
        <a:lstStyle/>
        <a:p>
          <a:endParaRPr lang="ru-RU"/>
        </a:p>
      </dgm:t>
    </dgm:pt>
    <dgm:pt modelId="{27E131B0-D5D6-4819-8071-116486516D5A}" type="sibTrans" cxnId="{5C4AEEB1-3EE9-4988-AE83-C3D8B01C2172}">
      <dgm:prSet/>
      <dgm:spPr/>
      <dgm:t>
        <a:bodyPr/>
        <a:lstStyle/>
        <a:p>
          <a:endParaRPr lang="ru-RU"/>
        </a:p>
      </dgm:t>
    </dgm:pt>
    <dgm:pt modelId="{0B6942AA-9F84-4DD3-AB53-FDEB250974A0}" type="pres">
      <dgm:prSet presAssocID="{2640A64A-7642-4601-9D04-EB761515F8A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E9D0D6-22EC-4FA3-89BC-E232FEC152E8}" type="pres">
      <dgm:prSet presAssocID="{4838BC4C-C763-4181-B12A-74A94CBFDCBC}" presName="node" presStyleLbl="node1" presStyleIdx="0" presStyleCnt="1" custLinFactNeighborX="-11876" custLinFactNeighborY="192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C4AEEB1-3EE9-4988-AE83-C3D8B01C2172}" srcId="{2640A64A-7642-4601-9D04-EB761515F8A2}" destId="{4838BC4C-C763-4181-B12A-74A94CBFDCBC}" srcOrd="0" destOrd="0" parTransId="{05EA0202-1A58-4D37-96F6-0C399E97B0DE}" sibTransId="{27E131B0-D5D6-4819-8071-116486516D5A}"/>
    <dgm:cxn modelId="{98BBA395-DB1D-4AF8-A12D-DF35564D6EE8}" type="presOf" srcId="{2640A64A-7642-4601-9D04-EB761515F8A2}" destId="{0B6942AA-9F84-4DD3-AB53-FDEB250974A0}" srcOrd="0" destOrd="0" presId="urn:microsoft.com/office/officeart/2005/8/layout/process1"/>
    <dgm:cxn modelId="{21120EE6-9F36-4501-B165-61DFA15E5F14}" type="presOf" srcId="{4838BC4C-C763-4181-B12A-74A94CBFDCBC}" destId="{1CE9D0D6-22EC-4FA3-89BC-E232FEC152E8}" srcOrd="0" destOrd="0" presId="urn:microsoft.com/office/officeart/2005/8/layout/process1"/>
    <dgm:cxn modelId="{32DA33A8-BDA0-4AF9-8EAF-089EA9AFC508}" type="presParOf" srcId="{0B6942AA-9F84-4DD3-AB53-FDEB250974A0}" destId="{1CE9D0D6-22EC-4FA3-89BC-E232FEC152E8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6E1DBEB-63C8-406A-910B-A11CFAAF3499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EF60133-57A5-439B-A5F8-CC06F7EAD963}">
      <dgm:prSet/>
      <dgm:spPr/>
      <dgm:t>
        <a:bodyPr/>
        <a:lstStyle/>
        <a:p>
          <a:pPr rtl="0"/>
          <a:r>
            <a:rPr lang="ru-RU" b="1" dirty="0" smtClean="0">
              <a:solidFill>
                <a:srgbClr val="002060"/>
              </a:solidFill>
            </a:rPr>
            <a:t>Всероссийская олимпиада школьников</a:t>
          </a:r>
          <a:endParaRPr lang="ru-RU" dirty="0">
            <a:solidFill>
              <a:srgbClr val="002060"/>
            </a:solidFill>
          </a:endParaRPr>
        </a:p>
      </dgm:t>
    </dgm:pt>
    <dgm:pt modelId="{C9BFA957-262A-46C7-BB36-B39BE3A0CF51}" type="parTrans" cxnId="{3745D569-E344-4A9B-91B8-0288900CC386}">
      <dgm:prSet/>
      <dgm:spPr/>
      <dgm:t>
        <a:bodyPr/>
        <a:lstStyle/>
        <a:p>
          <a:endParaRPr lang="ru-RU"/>
        </a:p>
      </dgm:t>
    </dgm:pt>
    <dgm:pt modelId="{C5BCCAA0-4BC3-4319-924B-7CBC156286C3}" type="sibTrans" cxnId="{3745D569-E344-4A9B-91B8-0288900CC386}">
      <dgm:prSet/>
      <dgm:spPr/>
      <dgm:t>
        <a:bodyPr/>
        <a:lstStyle/>
        <a:p>
          <a:endParaRPr lang="ru-RU"/>
        </a:p>
      </dgm:t>
    </dgm:pt>
    <dgm:pt modelId="{ACB606F3-3E8A-4E5A-8712-64C1E505F936}" type="pres">
      <dgm:prSet presAssocID="{06E1DBEB-63C8-406A-910B-A11CFAAF3499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8177B1-5F7E-4DC9-B8BB-F50D513007CB}" type="pres">
      <dgm:prSet presAssocID="{7EF60133-57A5-439B-A5F8-CC06F7EAD963}" presName="circle1" presStyleLbl="node1" presStyleIdx="0" presStyleCnt="1"/>
      <dgm:spPr/>
    </dgm:pt>
    <dgm:pt modelId="{400DF0A3-49EE-45FF-BD47-B9BDE0C7655E}" type="pres">
      <dgm:prSet presAssocID="{7EF60133-57A5-439B-A5F8-CC06F7EAD963}" presName="space" presStyleCnt="0"/>
      <dgm:spPr/>
    </dgm:pt>
    <dgm:pt modelId="{43C94FA0-A87A-4767-B5DA-B7CD2A92D37B}" type="pres">
      <dgm:prSet presAssocID="{7EF60133-57A5-439B-A5F8-CC06F7EAD963}" presName="rect1" presStyleLbl="alignAcc1" presStyleIdx="0" presStyleCnt="1"/>
      <dgm:spPr/>
      <dgm:t>
        <a:bodyPr/>
        <a:lstStyle/>
        <a:p>
          <a:endParaRPr lang="ru-RU"/>
        </a:p>
      </dgm:t>
    </dgm:pt>
    <dgm:pt modelId="{8F1B6036-B79F-4A9D-83EA-FEBCE906CE8E}" type="pres">
      <dgm:prSet presAssocID="{7EF60133-57A5-439B-A5F8-CC06F7EAD963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745D569-E344-4A9B-91B8-0288900CC386}" srcId="{06E1DBEB-63C8-406A-910B-A11CFAAF3499}" destId="{7EF60133-57A5-439B-A5F8-CC06F7EAD963}" srcOrd="0" destOrd="0" parTransId="{C9BFA957-262A-46C7-BB36-B39BE3A0CF51}" sibTransId="{C5BCCAA0-4BC3-4319-924B-7CBC156286C3}"/>
    <dgm:cxn modelId="{178697F8-72F0-431E-A603-E1301777DB1D}" type="presOf" srcId="{7EF60133-57A5-439B-A5F8-CC06F7EAD963}" destId="{8F1B6036-B79F-4A9D-83EA-FEBCE906CE8E}" srcOrd="1" destOrd="0" presId="urn:microsoft.com/office/officeart/2005/8/layout/target3"/>
    <dgm:cxn modelId="{989DBBD2-A518-4608-8D59-2F561CD6C149}" type="presOf" srcId="{06E1DBEB-63C8-406A-910B-A11CFAAF3499}" destId="{ACB606F3-3E8A-4E5A-8712-64C1E505F936}" srcOrd="0" destOrd="0" presId="urn:microsoft.com/office/officeart/2005/8/layout/target3"/>
    <dgm:cxn modelId="{E6A1D5E1-BB69-427E-B683-4E51C4A20DC1}" type="presOf" srcId="{7EF60133-57A5-439B-A5F8-CC06F7EAD963}" destId="{43C94FA0-A87A-4767-B5DA-B7CD2A92D37B}" srcOrd="0" destOrd="0" presId="urn:microsoft.com/office/officeart/2005/8/layout/target3"/>
    <dgm:cxn modelId="{071A7EDA-7FB7-4406-B9F6-162C239F1ECD}" type="presParOf" srcId="{ACB606F3-3E8A-4E5A-8712-64C1E505F936}" destId="{CD8177B1-5F7E-4DC9-B8BB-F50D513007CB}" srcOrd="0" destOrd="0" presId="urn:microsoft.com/office/officeart/2005/8/layout/target3"/>
    <dgm:cxn modelId="{3D5294CA-B984-44F7-9C8F-53D7605ABEB7}" type="presParOf" srcId="{ACB606F3-3E8A-4E5A-8712-64C1E505F936}" destId="{400DF0A3-49EE-45FF-BD47-B9BDE0C7655E}" srcOrd="1" destOrd="0" presId="urn:microsoft.com/office/officeart/2005/8/layout/target3"/>
    <dgm:cxn modelId="{C08D338B-FEC3-4D11-91EC-9B19F6E9B09F}" type="presParOf" srcId="{ACB606F3-3E8A-4E5A-8712-64C1E505F936}" destId="{43C94FA0-A87A-4767-B5DA-B7CD2A92D37B}" srcOrd="2" destOrd="0" presId="urn:microsoft.com/office/officeart/2005/8/layout/target3"/>
    <dgm:cxn modelId="{594B0C6A-47DD-4957-86A7-BEE73BCB80CB}" type="presParOf" srcId="{ACB606F3-3E8A-4E5A-8712-64C1E505F936}" destId="{8F1B6036-B79F-4A9D-83EA-FEBCE906CE8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027684C-E65D-4A7C-959D-68A1E925DEAA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8F54E3-0940-4BB1-8865-8E74CFE0F274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b="1" dirty="0" smtClean="0">
              <a:solidFill>
                <a:srgbClr val="002060"/>
              </a:solidFill>
            </a:rPr>
            <a:t>Школьный</a:t>
          </a:r>
          <a:endParaRPr lang="ru-RU" dirty="0">
            <a:solidFill>
              <a:srgbClr val="002060"/>
            </a:solidFill>
          </a:endParaRPr>
        </a:p>
      </dgm:t>
    </dgm:pt>
    <dgm:pt modelId="{C90BD278-6572-48CE-B351-93C5060616BF}" type="parTrans" cxnId="{E055D63E-D4FC-4170-B68E-E1F9688DAD7D}">
      <dgm:prSet/>
      <dgm:spPr/>
      <dgm:t>
        <a:bodyPr/>
        <a:lstStyle/>
        <a:p>
          <a:endParaRPr lang="ru-RU"/>
        </a:p>
      </dgm:t>
    </dgm:pt>
    <dgm:pt modelId="{63A602D4-DEDB-489E-A900-979F93C701AD}" type="sibTrans" cxnId="{E055D63E-D4FC-4170-B68E-E1F9688DAD7D}">
      <dgm:prSet/>
      <dgm:spPr/>
      <dgm:t>
        <a:bodyPr/>
        <a:lstStyle/>
        <a:p>
          <a:endParaRPr lang="ru-RU"/>
        </a:p>
      </dgm:t>
    </dgm:pt>
    <dgm:pt modelId="{5DEA4257-8F0B-4B45-B6CC-001B1332E5FD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b="1" dirty="0" smtClean="0">
              <a:solidFill>
                <a:srgbClr val="002060"/>
              </a:solidFill>
            </a:rPr>
            <a:t>Муниципальный</a:t>
          </a:r>
          <a:r>
            <a:rPr lang="ru-RU" b="1" dirty="0" smtClean="0"/>
            <a:t> </a:t>
          </a:r>
          <a:endParaRPr lang="ru-RU" dirty="0"/>
        </a:p>
      </dgm:t>
    </dgm:pt>
    <dgm:pt modelId="{9A431AD0-A6B4-4907-9B02-FC9B1B81465E}" type="parTrans" cxnId="{0B6E8E8D-4516-40BD-BED9-40BF671100F0}">
      <dgm:prSet/>
      <dgm:spPr/>
      <dgm:t>
        <a:bodyPr/>
        <a:lstStyle/>
        <a:p>
          <a:endParaRPr lang="ru-RU"/>
        </a:p>
      </dgm:t>
    </dgm:pt>
    <dgm:pt modelId="{41EE6063-9F3A-43E5-A80B-D5B8522A4FEF}" type="sibTrans" cxnId="{0B6E8E8D-4516-40BD-BED9-40BF671100F0}">
      <dgm:prSet/>
      <dgm:spPr/>
      <dgm:t>
        <a:bodyPr/>
        <a:lstStyle/>
        <a:p>
          <a:endParaRPr lang="ru-RU"/>
        </a:p>
      </dgm:t>
    </dgm:pt>
    <dgm:pt modelId="{02F7BB69-6CCA-44A4-A86C-F7F972FC3ECE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b="1" dirty="0" smtClean="0">
              <a:solidFill>
                <a:srgbClr val="002060"/>
              </a:solidFill>
            </a:rPr>
            <a:t>Республиканский</a:t>
          </a:r>
          <a:endParaRPr lang="ru-RU" dirty="0">
            <a:solidFill>
              <a:srgbClr val="002060"/>
            </a:solidFill>
          </a:endParaRPr>
        </a:p>
      </dgm:t>
    </dgm:pt>
    <dgm:pt modelId="{3DDCF771-9608-48F0-8044-F31B88647D4A}" type="parTrans" cxnId="{F6B1EDA4-6CBD-43EE-9222-DEC955D5CF39}">
      <dgm:prSet/>
      <dgm:spPr/>
      <dgm:t>
        <a:bodyPr/>
        <a:lstStyle/>
        <a:p>
          <a:endParaRPr lang="ru-RU"/>
        </a:p>
      </dgm:t>
    </dgm:pt>
    <dgm:pt modelId="{A9430185-9930-4131-921D-543E3A9C0D34}" type="sibTrans" cxnId="{F6B1EDA4-6CBD-43EE-9222-DEC955D5CF39}">
      <dgm:prSet/>
      <dgm:spPr/>
      <dgm:t>
        <a:bodyPr/>
        <a:lstStyle/>
        <a:p>
          <a:endParaRPr lang="ru-RU"/>
        </a:p>
      </dgm:t>
    </dgm:pt>
    <dgm:pt modelId="{B00510BC-D854-4672-BD38-858A1F0C1F01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pPr rtl="0"/>
          <a:r>
            <a:rPr lang="ru-RU" b="1" dirty="0" smtClean="0">
              <a:solidFill>
                <a:srgbClr val="002060"/>
              </a:solidFill>
            </a:rPr>
            <a:t>Всероссийский</a:t>
          </a:r>
          <a:endParaRPr lang="ru-RU" dirty="0">
            <a:solidFill>
              <a:srgbClr val="002060"/>
            </a:solidFill>
          </a:endParaRPr>
        </a:p>
      </dgm:t>
    </dgm:pt>
    <dgm:pt modelId="{ABE6AD03-E55F-4B0D-9F44-4BE64C2069E7}" type="parTrans" cxnId="{6EE3BF8D-8BD2-4DB5-978E-992E8DCEEE58}">
      <dgm:prSet/>
      <dgm:spPr/>
      <dgm:t>
        <a:bodyPr/>
        <a:lstStyle/>
        <a:p>
          <a:endParaRPr lang="ru-RU"/>
        </a:p>
      </dgm:t>
    </dgm:pt>
    <dgm:pt modelId="{24946EAF-BABF-4037-B69A-E08861A8D402}" type="sibTrans" cxnId="{6EE3BF8D-8BD2-4DB5-978E-992E8DCEEE58}">
      <dgm:prSet/>
      <dgm:spPr/>
      <dgm:t>
        <a:bodyPr/>
        <a:lstStyle/>
        <a:p>
          <a:endParaRPr lang="ru-RU"/>
        </a:p>
      </dgm:t>
    </dgm:pt>
    <dgm:pt modelId="{0B3EFACB-4B05-441F-9D43-79565434EEDA}" type="pres">
      <dgm:prSet presAssocID="{7027684C-E65D-4A7C-959D-68A1E925DEAA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5D44DD-89EF-49FA-893D-1EFE4A881343}" type="pres">
      <dgm:prSet presAssocID="{7027684C-E65D-4A7C-959D-68A1E925DEAA}" presName="arrow" presStyleLbl="bgShp" presStyleIdx="0" presStyleCnt="1" custLinFactNeighborX="697" custLinFactNeighborY="-10642"/>
      <dgm:spPr/>
    </dgm:pt>
    <dgm:pt modelId="{6A644DF8-3A61-42D2-90AF-0657F25DD8B2}" type="pres">
      <dgm:prSet presAssocID="{7027684C-E65D-4A7C-959D-68A1E925DEAA}" presName="linearProcess" presStyleCnt="0"/>
      <dgm:spPr/>
    </dgm:pt>
    <dgm:pt modelId="{C5022FAB-4041-4B8A-BE97-E22B2228CD14}" type="pres">
      <dgm:prSet presAssocID="{C48F54E3-0940-4BB1-8865-8E74CFE0F274}" presName="textNode" presStyleLbl="node1" presStyleIdx="0" presStyleCnt="4" custLinFactNeighborX="-21485" custLinFactNeighborY="-11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064C76-FD96-4257-ACBF-5BF95F340189}" type="pres">
      <dgm:prSet presAssocID="{63A602D4-DEDB-489E-A900-979F93C701AD}" presName="sibTrans" presStyleCnt="0"/>
      <dgm:spPr/>
    </dgm:pt>
    <dgm:pt modelId="{4587C9B2-5509-4897-8A7C-443FCB1A4890}" type="pres">
      <dgm:prSet presAssocID="{5DEA4257-8F0B-4B45-B6CC-001B1332E5FD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C86EE9-CFC4-4B9B-9059-C217CBC1C3D4}" type="pres">
      <dgm:prSet presAssocID="{41EE6063-9F3A-43E5-A80B-D5B8522A4FEF}" presName="sibTrans" presStyleCnt="0"/>
      <dgm:spPr/>
    </dgm:pt>
    <dgm:pt modelId="{5BB835D0-4696-43C3-BA5B-6D0C86814C92}" type="pres">
      <dgm:prSet presAssocID="{02F7BB69-6CCA-44A4-A86C-F7F972FC3ECE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8D36D6-CEAF-480F-9937-A87C4F8AC5F0}" type="pres">
      <dgm:prSet presAssocID="{A9430185-9930-4131-921D-543E3A9C0D34}" presName="sibTrans" presStyleCnt="0"/>
      <dgm:spPr/>
    </dgm:pt>
    <dgm:pt modelId="{485AA142-9120-4C86-B25A-37A913C11EF8}" type="pres">
      <dgm:prSet presAssocID="{B00510BC-D854-4672-BD38-858A1F0C1F01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EE3BF8D-8BD2-4DB5-978E-992E8DCEEE58}" srcId="{7027684C-E65D-4A7C-959D-68A1E925DEAA}" destId="{B00510BC-D854-4672-BD38-858A1F0C1F01}" srcOrd="3" destOrd="0" parTransId="{ABE6AD03-E55F-4B0D-9F44-4BE64C2069E7}" sibTransId="{24946EAF-BABF-4037-B69A-E08861A8D402}"/>
    <dgm:cxn modelId="{D43F4527-5D6F-4990-B319-9B563730B2B1}" type="presOf" srcId="{C48F54E3-0940-4BB1-8865-8E74CFE0F274}" destId="{C5022FAB-4041-4B8A-BE97-E22B2228CD14}" srcOrd="0" destOrd="0" presId="urn:microsoft.com/office/officeart/2005/8/layout/hProcess9"/>
    <dgm:cxn modelId="{494C7631-75BA-4C37-BF64-F03CC90BA367}" type="presOf" srcId="{7027684C-E65D-4A7C-959D-68A1E925DEAA}" destId="{0B3EFACB-4B05-441F-9D43-79565434EEDA}" srcOrd="0" destOrd="0" presId="urn:microsoft.com/office/officeart/2005/8/layout/hProcess9"/>
    <dgm:cxn modelId="{36E6AE81-6385-409B-B559-6EFA021CA647}" type="presOf" srcId="{5DEA4257-8F0B-4B45-B6CC-001B1332E5FD}" destId="{4587C9B2-5509-4897-8A7C-443FCB1A4890}" srcOrd="0" destOrd="0" presId="urn:microsoft.com/office/officeart/2005/8/layout/hProcess9"/>
    <dgm:cxn modelId="{300BFEDD-6FE3-4A75-9E44-3402921E6D1D}" type="presOf" srcId="{B00510BC-D854-4672-BD38-858A1F0C1F01}" destId="{485AA142-9120-4C86-B25A-37A913C11EF8}" srcOrd="0" destOrd="0" presId="urn:microsoft.com/office/officeart/2005/8/layout/hProcess9"/>
    <dgm:cxn modelId="{F6B1EDA4-6CBD-43EE-9222-DEC955D5CF39}" srcId="{7027684C-E65D-4A7C-959D-68A1E925DEAA}" destId="{02F7BB69-6CCA-44A4-A86C-F7F972FC3ECE}" srcOrd="2" destOrd="0" parTransId="{3DDCF771-9608-48F0-8044-F31B88647D4A}" sibTransId="{A9430185-9930-4131-921D-543E3A9C0D34}"/>
    <dgm:cxn modelId="{510B123B-7A36-4330-8450-C26CA0364B76}" type="presOf" srcId="{02F7BB69-6CCA-44A4-A86C-F7F972FC3ECE}" destId="{5BB835D0-4696-43C3-BA5B-6D0C86814C92}" srcOrd="0" destOrd="0" presId="urn:microsoft.com/office/officeart/2005/8/layout/hProcess9"/>
    <dgm:cxn modelId="{E055D63E-D4FC-4170-B68E-E1F9688DAD7D}" srcId="{7027684C-E65D-4A7C-959D-68A1E925DEAA}" destId="{C48F54E3-0940-4BB1-8865-8E74CFE0F274}" srcOrd="0" destOrd="0" parTransId="{C90BD278-6572-48CE-B351-93C5060616BF}" sibTransId="{63A602D4-DEDB-489E-A900-979F93C701AD}"/>
    <dgm:cxn modelId="{0B6E8E8D-4516-40BD-BED9-40BF671100F0}" srcId="{7027684C-E65D-4A7C-959D-68A1E925DEAA}" destId="{5DEA4257-8F0B-4B45-B6CC-001B1332E5FD}" srcOrd="1" destOrd="0" parTransId="{9A431AD0-A6B4-4907-9B02-FC9B1B81465E}" sibTransId="{41EE6063-9F3A-43E5-A80B-D5B8522A4FEF}"/>
    <dgm:cxn modelId="{23626F18-B8E9-49EC-A75C-04119FC27100}" type="presParOf" srcId="{0B3EFACB-4B05-441F-9D43-79565434EEDA}" destId="{7C5D44DD-89EF-49FA-893D-1EFE4A881343}" srcOrd="0" destOrd="0" presId="urn:microsoft.com/office/officeart/2005/8/layout/hProcess9"/>
    <dgm:cxn modelId="{207F590D-76A4-455F-90E2-A05A50890B2E}" type="presParOf" srcId="{0B3EFACB-4B05-441F-9D43-79565434EEDA}" destId="{6A644DF8-3A61-42D2-90AF-0657F25DD8B2}" srcOrd="1" destOrd="0" presId="urn:microsoft.com/office/officeart/2005/8/layout/hProcess9"/>
    <dgm:cxn modelId="{C21CC078-6023-4C77-8632-328D2F839610}" type="presParOf" srcId="{6A644DF8-3A61-42D2-90AF-0657F25DD8B2}" destId="{C5022FAB-4041-4B8A-BE97-E22B2228CD14}" srcOrd="0" destOrd="0" presId="urn:microsoft.com/office/officeart/2005/8/layout/hProcess9"/>
    <dgm:cxn modelId="{6A2B929B-AE07-4481-8FB7-C6520694B089}" type="presParOf" srcId="{6A644DF8-3A61-42D2-90AF-0657F25DD8B2}" destId="{74064C76-FD96-4257-ACBF-5BF95F340189}" srcOrd="1" destOrd="0" presId="urn:microsoft.com/office/officeart/2005/8/layout/hProcess9"/>
    <dgm:cxn modelId="{A9753612-ACE9-43D9-A159-221C8F4C9658}" type="presParOf" srcId="{6A644DF8-3A61-42D2-90AF-0657F25DD8B2}" destId="{4587C9B2-5509-4897-8A7C-443FCB1A4890}" srcOrd="2" destOrd="0" presId="urn:microsoft.com/office/officeart/2005/8/layout/hProcess9"/>
    <dgm:cxn modelId="{939625B3-77CC-4D25-8437-CDB011A9ED0C}" type="presParOf" srcId="{6A644DF8-3A61-42D2-90AF-0657F25DD8B2}" destId="{8DC86EE9-CFC4-4B9B-9059-C217CBC1C3D4}" srcOrd="3" destOrd="0" presId="urn:microsoft.com/office/officeart/2005/8/layout/hProcess9"/>
    <dgm:cxn modelId="{B1ECBBA5-ECB2-45BF-B4BE-12AA8B3C945F}" type="presParOf" srcId="{6A644DF8-3A61-42D2-90AF-0657F25DD8B2}" destId="{5BB835D0-4696-43C3-BA5B-6D0C86814C92}" srcOrd="4" destOrd="0" presId="urn:microsoft.com/office/officeart/2005/8/layout/hProcess9"/>
    <dgm:cxn modelId="{9B43A639-1225-4CFE-A67E-CA7AA8700346}" type="presParOf" srcId="{6A644DF8-3A61-42D2-90AF-0657F25DD8B2}" destId="{A78D36D6-CEAF-480F-9937-A87C4F8AC5F0}" srcOrd="5" destOrd="0" presId="urn:microsoft.com/office/officeart/2005/8/layout/hProcess9"/>
    <dgm:cxn modelId="{1995A8CD-FB72-42DB-9318-8EB13F7AFEFA}" type="presParOf" srcId="{6A644DF8-3A61-42D2-90AF-0657F25DD8B2}" destId="{485AA142-9120-4C86-B25A-37A913C11EF8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36D8CD7-4A32-496E-9DDD-3DCB3B3234D5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5327D6-5F4A-499B-B07B-81F92FFD5BE0}">
      <dgm:prSet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rtl="0"/>
          <a:r>
            <a:rPr lang="ru-RU" b="1" u="sng" dirty="0" smtClean="0">
              <a:solidFill>
                <a:srgbClr val="002060"/>
              </a:solidFill>
            </a:rPr>
            <a:t>Этапы:</a:t>
          </a:r>
          <a:endParaRPr lang="ru-RU" dirty="0">
            <a:solidFill>
              <a:srgbClr val="002060"/>
            </a:solidFill>
          </a:endParaRPr>
        </a:p>
      </dgm:t>
    </dgm:pt>
    <dgm:pt modelId="{0AB73065-B00C-4225-8574-1C62A67DF0FC}" type="parTrans" cxnId="{654AEB02-1AB0-4397-B231-5CEB2A8AC4C7}">
      <dgm:prSet/>
      <dgm:spPr/>
      <dgm:t>
        <a:bodyPr/>
        <a:lstStyle/>
        <a:p>
          <a:endParaRPr lang="ru-RU"/>
        </a:p>
      </dgm:t>
    </dgm:pt>
    <dgm:pt modelId="{96904941-D0C6-4574-90BA-97593F6FA75C}" type="sibTrans" cxnId="{654AEB02-1AB0-4397-B231-5CEB2A8AC4C7}">
      <dgm:prSet/>
      <dgm:spPr/>
      <dgm:t>
        <a:bodyPr/>
        <a:lstStyle/>
        <a:p>
          <a:endParaRPr lang="ru-RU"/>
        </a:p>
      </dgm:t>
    </dgm:pt>
    <dgm:pt modelId="{5950555A-749D-4F0C-8616-3F4E43D35279}" type="pres">
      <dgm:prSet presAssocID="{936D8CD7-4A32-496E-9DDD-3DCB3B3234D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22AD62-E28F-4185-A85D-45537F8628AB}" type="pres">
      <dgm:prSet presAssocID="{415327D6-5F4A-499B-B07B-81F92FFD5BE0}" presName="composite" presStyleCnt="0"/>
      <dgm:spPr/>
    </dgm:pt>
    <dgm:pt modelId="{3CB7AAE1-C345-49CF-9A0E-4B3722669E2D}" type="pres">
      <dgm:prSet presAssocID="{415327D6-5F4A-499B-B07B-81F92FFD5BE0}" presName="parentText" presStyleLbl="alignNode1" presStyleIdx="0" presStyleCnt="1" custLinFactNeighborX="8075" custLinFactNeighborY="290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18170F-B020-46F1-B1C2-7E3D8FBAD0B1}" type="pres">
      <dgm:prSet presAssocID="{415327D6-5F4A-499B-B07B-81F92FFD5BE0}" presName="descendantText" presStyleLbl="alignAcc1" presStyleIdx="0" presStyleCnt="1" custScaleX="10392" custLinFactNeighborX="1624" custLinFactNeighborY="-882">
        <dgm:presLayoutVars>
          <dgm:bulletEnabled val="1"/>
        </dgm:presLayoutVars>
      </dgm:prSet>
      <dgm:spPr/>
    </dgm:pt>
  </dgm:ptLst>
  <dgm:cxnLst>
    <dgm:cxn modelId="{654AEB02-1AB0-4397-B231-5CEB2A8AC4C7}" srcId="{936D8CD7-4A32-496E-9DDD-3DCB3B3234D5}" destId="{415327D6-5F4A-499B-B07B-81F92FFD5BE0}" srcOrd="0" destOrd="0" parTransId="{0AB73065-B00C-4225-8574-1C62A67DF0FC}" sibTransId="{96904941-D0C6-4574-90BA-97593F6FA75C}"/>
    <dgm:cxn modelId="{43EBA3F0-9841-43D9-B5A1-36490920CD61}" type="presOf" srcId="{936D8CD7-4A32-496E-9DDD-3DCB3B3234D5}" destId="{5950555A-749D-4F0C-8616-3F4E43D35279}" srcOrd="0" destOrd="0" presId="urn:microsoft.com/office/officeart/2005/8/layout/chevron2"/>
    <dgm:cxn modelId="{E5EF3232-2DCE-4334-BA3C-FA7D10605D8E}" type="presOf" srcId="{415327D6-5F4A-499B-B07B-81F92FFD5BE0}" destId="{3CB7AAE1-C345-49CF-9A0E-4B3722669E2D}" srcOrd="0" destOrd="0" presId="urn:microsoft.com/office/officeart/2005/8/layout/chevron2"/>
    <dgm:cxn modelId="{D78EE65B-7894-4DA3-8969-83FB9609B2D7}" type="presParOf" srcId="{5950555A-749D-4F0C-8616-3F4E43D35279}" destId="{5F22AD62-E28F-4185-A85D-45537F8628AB}" srcOrd="0" destOrd="0" presId="urn:microsoft.com/office/officeart/2005/8/layout/chevron2"/>
    <dgm:cxn modelId="{ACC3D1EC-5194-4224-A20D-8206C6AA6971}" type="presParOf" srcId="{5F22AD62-E28F-4185-A85D-45537F8628AB}" destId="{3CB7AAE1-C345-49CF-9A0E-4B3722669E2D}" srcOrd="0" destOrd="0" presId="urn:microsoft.com/office/officeart/2005/8/layout/chevron2"/>
    <dgm:cxn modelId="{29E44F7B-9EE1-4C1B-A1CE-668DB5A12D38}" type="presParOf" srcId="{5F22AD62-E28F-4185-A85D-45537F8628AB}" destId="{5018170F-B020-46F1-B1C2-7E3D8FBAD0B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7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7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7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emf"/><Relationship Id="rId1" Type="http://schemas.openxmlformats.org/officeDocument/2006/relationships/image" Target="NULL"/></Relationships>
</file>

<file path=ppt/drawings/_rels/vmlDrawing9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915621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533400" y="352425"/>
            <a:ext cx="7848600" cy="4906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3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457821" y="5333979"/>
            <a:ext cx="5866159" cy="1272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noProof="0" smtClean="0"/>
              <a:t>Click to edit Master text styles</a:t>
            </a:r>
          </a:p>
          <a:p>
            <a:pPr lvl="1"/>
            <a:r>
              <a:rPr lang="de-DE" noProof="0" smtClean="0"/>
              <a:t>Second level</a:t>
            </a:r>
          </a:p>
          <a:p>
            <a:pPr lvl="2"/>
            <a:r>
              <a:rPr lang="de-DE" noProof="0" smtClean="0"/>
              <a:t>Third level</a:t>
            </a:r>
          </a:p>
          <a:p>
            <a:pPr lvl="3"/>
            <a:r>
              <a:rPr lang="de-DE" noProof="0" smtClean="0"/>
              <a:t>Fourth level</a:t>
            </a:r>
          </a:p>
          <a:p>
            <a:pPr lvl="4"/>
            <a:r>
              <a:rPr lang="de-DE" noProof="0" smtClean="0"/>
              <a:t>Fifth level</a:t>
            </a:r>
          </a:p>
        </p:txBody>
      </p:sp>
      <p:sp>
        <p:nvSpPr>
          <p:cNvPr id="5127" name="pg num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052215" y="9540044"/>
            <a:ext cx="538010" cy="19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20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defRPr>
            </a:lvl1pPr>
          </a:lstStyle>
          <a:p>
            <a:pPr>
              <a:defRPr/>
            </a:pPr>
            <a:fld id="{3C3A632B-FBDE-46D4-BF6F-6D14421E6342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302559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895282" rtl="0" eaLnBrk="0" fontAlgn="base" hangingPunct="0">
      <a:spcBef>
        <a:spcPct val="0"/>
      </a:spcBef>
      <a:spcAft>
        <a:spcPct val="0"/>
      </a:spcAft>
      <a:buClr>
        <a:schemeClr val="tx2"/>
      </a:buClr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  <a:sym typeface="+mn-lt"/>
      </a:defRPr>
    </a:lvl1pPr>
    <a:lvl2pPr marL="117466" indent="-115879" algn="l" defTabSz="895282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▪"/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  <a:sym typeface="+mn-lt"/>
      </a:defRPr>
    </a:lvl2pPr>
    <a:lvl3pPr marL="300015" indent="-180961" algn="l" defTabSz="895282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–"/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  <a:sym typeface="+mn-lt"/>
      </a:defRPr>
    </a:lvl3pPr>
    <a:lvl4pPr marL="427005" indent="-125403" algn="l" defTabSz="895282" rtl="0" eaLnBrk="0" fontAlgn="base" hangingPunct="0">
      <a:spcBef>
        <a:spcPct val="0"/>
      </a:spcBef>
      <a:spcAft>
        <a:spcPct val="0"/>
      </a:spcAft>
      <a:buClr>
        <a:schemeClr val="tx2"/>
      </a:buClr>
      <a:buFont typeface="Arial" charset="0"/>
      <a:buChar char="▫"/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  <a:sym typeface="+mn-lt"/>
      </a:defRPr>
    </a:lvl4pPr>
    <a:lvl5pPr marL="542884" indent="-114291" algn="l" defTabSz="895282" rtl="0" eaLnBrk="0" fontAlgn="base" hangingPunct="0">
      <a:spcBef>
        <a:spcPct val="0"/>
      </a:spcBef>
      <a:spcAft>
        <a:spcPct val="0"/>
      </a:spcAft>
      <a:buClr>
        <a:schemeClr val="tx2"/>
      </a:buClr>
      <a:buSzPct val="89000"/>
      <a:buFont typeface="Arial" charset="0"/>
      <a:buChar char="-"/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  <a:sym typeface="+mn-lt"/>
      </a:defRPr>
    </a:lvl5pPr>
    <a:lvl6pPr marL="2285825" algn="l" defTabSz="9143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90" algn="l" defTabSz="9143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55" algn="l" defTabSz="9143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20" algn="l" defTabSz="9143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Image Placeholder 13"/>
          <p:cNvSpPr>
            <a:spLocks noGrp="1" noRot="1" noChangeAspect="1"/>
          </p:cNvSpPr>
          <p:nvPr>
            <p:ph type="sldImg"/>
          </p:nvPr>
        </p:nvSpPr>
        <p:spPr>
          <a:xfrm>
            <a:off x="1462088" y="269875"/>
            <a:ext cx="5976937" cy="3736975"/>
          </a:xfrm>
        </p:spPr>
      </p:sp>
      <p:sp>
        <p:nvSpPr>
          <p:cNvPr id="15" name="Notes Placeholder 14"/>
          <p:cNvSpPr>
            <a:spLocks noGrp="1"/>
          </p:cNvSpPr>
          <p:nvPr>
            <p:ph type="body" idx="1"/>
          </p:nvPr>
        </p:nvSpPr>
        <p:spPr>
          <a:xfrm>
            <a:off x="600890" y="4063986"/>
            <a:ext cx="7699333" cy="25456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562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206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452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642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5155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2021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789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72578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71030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3038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08566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39165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69144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3738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70182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37110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72934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25903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5245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85538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16829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80010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2499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54244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8235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97702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96656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70869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78408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13845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86509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34238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72047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25154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17858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94506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20191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873420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93323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684487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618839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793846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738304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261447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830267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104404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547727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61670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74887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45287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399107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453189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45287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45287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45287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63432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45287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45287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45287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1845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16932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57696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26793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97803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33615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08383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06379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32341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45287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45287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45287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45287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98974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95381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45287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45287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45287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-911225" y="361950"/>
            <a:ext cx="8072438" cy="5046663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>
          <a:xfrm>
            <a:off x="421957" y="5484796"/>
            <a:ext cx="5406591" cy="984885"/>
          </a:xfrm>
        </p:spPr>
        <p:txBody>
          <a:bodyPr/>
          <a:lstStyle/>
          <a:p>
            <a:r>
              <a:rPr lang="ru-RU" dirty="0" smtClean="0"/>
              <a:t>Низкая доступность .......</a:t>
            </a:r>
          </a:p>
          <a:p>
            <a:r>
              <a:rPr lang="ru-RU" dirty="0" smtClean="0"/>
              <a:t>Низкая удовлетворенность .......</a:t>
            </a:r>
          </a:p>
          <a:p>
            <a:endParaRPr lang="ru-RU" dirty="0" smtClean="0"/>
          </a:p>
          <a:p>
            <a:r>
              <a:rPr lang="ru-RU" dirty="0" smtClean="0"/>
              <a:t>Цель:</a:t>
            </a:r>
            <a:r>
              <a:rPr lang="ru-RU" baseline="0" dirty="0" smtClean="0"/>
              <a:t> повышение удовлетворенности до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45287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>
          <a:xfrm>
            <a:off x="457821" y="5333979"/>
            <a:ext cx="5866159" cy="246221"/>
          </a:xfrm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57348" name="Номер слайда 3"/>
          <p:cNvSpPr txBox="1">
            <a:spLocks noGrp="1"/>
          </p:cNvSpPr>
          <p:nvPr/>
        </p:nvSpPr>
        <p:spPr bwMode="auto">
          <a:xfrm>
            <a:off x="3841451" y="9428583"/>
            <a:ext cx="293878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F77A4017-8982-4569-BDDD-7ADA6AEBC4F2}" type="slidenum">
              <a:rPr lang="ru-RU" altLang="ru-RU" sz="1200"/>
              <a:pPr algn="r" eaLnBrk="1" hangingPunct="1"/>
              <a:t>91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76614719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>
          <a:xfrm>
            <a:off x="457821" y="5333979"/>
            <a:ext cx="5866159" cy="246221"/>
          </a:xfrm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57348" name="Номер слайда 3"/>
          <p:cNvSpPr txBox="1">
            <a:spLocks noGrp="1"/>
          </p:cNvSpPr>
          <p:nvPr/>
        </p:nvSpPr>
        <p:spPr bwMode="auto">
          <a:xfrm>
            <a:off x="3841451" y="9428583"/>
            <a:ext cx="293878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F77A4017-8982-4569-BDDD-7ADA6AEBC4F2}" type="slidenum">
              <a:rPr lang="ru-RU" altLang="ru-RU" sz="1200"/>
              <a:pPr algn="r" eaLnBrk="1" hangingPunct="1"/>
              <a:t>93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69728806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223672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3400" y="352425"/>
            <a:ext cx="7848600" cy="490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9867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.bin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98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7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99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8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3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0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3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1.bin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64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3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65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4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e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197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6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198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7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e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230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9.bin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231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0.bin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e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63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2.bin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64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3.bin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e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2" Type="http://schemas.openxmlformats.org/officeDocument/2006/relationships/tags" Target="../tags/tag296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5.bin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2" Type="http://schemas.openxmlformats.org/officeDocument/2006/relationships/tags" Target="../tags/tag297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6.bin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e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329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8.bin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330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9.bin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362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31.bin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363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32.bin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jpe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395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34.bin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396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35.bin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6.jpe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428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37.bin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429.xml"/><Relationship Id="rId1" Type="http://schemas.openxmlformats.org/officeDocument/2006/relationships/vmlDrawing" Target="../drawings/vmlDrawing38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38.bin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6.jpe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461.xml"/><Relationship Id="rId1" Type="http://schemas.openxmlformats.org/officeDocument/2006/relationships/vmlDrawing" Target="../drawings/vmlDrawing40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40.bin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462.xml"/><Relationship Id="rId1" Type="http://schemas.openxmlformats.org/officeDocument/2006/relationships/vmlDrawing" Target="../drawings/vmlDrawing4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41.bin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6.jpe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494.xml"/><Relationship Id="rId1" Type="http://schemas.openxmlformats.org/officeDocument/2006/relationships/vmlDrawing" Target="../drawings/vmlDrawing43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43.bin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495.xml"/><Relationship Id="rId1" Type="http://schemas.openxmlformats.org/officeDocument/2006/relationships/vmlDrawing" Target="../drawings/vmlDrawing44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44.bin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527.xml"/><Relationship Id="rId1" Type="http://schemas.openxmlformats.org/officeDocument/2006/relationships/vmlDrawing" Target="../drawings/vmlDrawing46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46.bin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528.xml"/><Relationship Id="rId1" Type="http://schemas.openxmlformats.org/officeDocument/2006/relationships/vmlDrawing" Target="../drawings/vmlDrawing47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47.bin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7.xml"/><Relationship Id="rId2" Type="http://schemas.openxmlformats.org/officeDocument/2006/relationships/tags" Target="../tags/tag560.xml"/><Relationship Id="rId1" Type="http://schemas.openxmlformats.org/officeDocument/2006/relationships/vmlDrawing" Target="../drawings/vmlDrawing49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49.bin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7.xml"/><Relationship Id="rId2" Type="http://schemas.openxmlformats.org/officeDocument/2006/relationships/tags" Target="../tags/tag561.xml"/><Relationship Id="rId1" Type="http://schemas.openxmlformats.org/officeDocument/2006/relationships/vmlDrawing" Target="../drawings/vmlDrawing50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0.bin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8.xml"/><Relationship Id="rId2" Type="http://schemas.openxmlformats.org/officeDocument/2006/relationships/tags" Target="../tags/tag593.xml"/><Relationship Id="rId1" Type="http://schemas.openxmlformats.org/officeDocument/2006/relationships/vmlDrawing" Target="../drawings/vmlDrawing5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2.bin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8.xml"/><Relationship Id="rId2" Type="http://schemas.openxmlformats.org/officeDocument/2006/relationships/tags" Target="../tags/tag594.xml"/><Relationship Id="rId1" Type="http://schemas.openxmlformats.org/officeDocument/2006/relationships/vmlDrawing" Target="../drawings/vmlDrawing53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3.bin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9.xml"/><Relationship Id="rId2" Type="http://schemas.openxmlformats.org/officeDocument/2006/relationships/tags" Target="../tags/tag626.xml"/><Relationship Id="rId1" Type="http://schemas.openxmlformats.org/officeDocument/2006/relationships/vmlDrawing" Target="../drawings/vmlDrawing55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5.bin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9.xml"/><Relationship Id="rId2" Type="http://schemas.openxmlformats.org/officeDocument/2006/relationships/tags" Target="../tags/tag627.xml"/><Relationship Id="rId1" Type="http://schemas.openxmlformats.org/officeDocument/2006/relationships/vmlDrawing" Target="../drawings/vmlDrawing56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6.bin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0.xml"/><Relationship Id="rId2" Type="http://schemas.openxmlformats.org/officeDocument/2006/relationships/tags" Target="../tags/tag659.xml"/><Relationship Id="rId1" Type="http://schemas.openxmlformats.org/officeDocument/2006/relationships/vmlDrawing" Target="../drawings/vmlDrawing58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8.bin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0.xml"/><Relationship Id="rId2" Type="http://schemas.openxmlformats.org/officeDocument/2006/relationships/tags" Target="../tags/tag660.xml"/><Relationship Id="rId1" Type="http://schemas.openxmlformats.org/officeDocument/2006/relationships/vmlDrawing" Target="../drawings/vmlDrawing59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9.bin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1.xml"/><Relationship Id="rId2" Type="http://schemas.openxmlformats.org/officeDocument/2006/relationships/tags" Target="../tags/tag692.xml"/><Relationship Id="rId1" Type="http://schemas.openxmlformats.org/officeDocument/2006/relationships/vmlDrawing" Target="../drawings/vmlDrawing6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61.bin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1.xml"/><Relationship Id="rId2" Type="http://schemas.openxmlformats.org/officeDocument/2006/relationships/tags" Target="../tags/tag693.xml"/><Relationship Id="rId1" Type="http://schemas.openxmlformats.org/officeDocument/2006/relationships/vmlDrawing" Target="../drawings/vmlDrawing6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62.bin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2.xml"/><Relationship Id="rId2" Type="http://schemas.openxmlformats.org/officeDocument/2006/relationships/tags" Target="../tags/tag725.xml"/><Relationship Id="rId1" Type="http://schemas.openxmlformats.org/officeDocument/2006/relationships/vmlDrawing" Target="../drawings/vmlDrawing64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64.bin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757.xml"/><Relationship Id="rId1" Type="http://schemas.openxmlformats.org/officeDocument/2006/relationships/vmlDrawing" Target="../drawings/vmlDrawing66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66.bin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758.xml"/><Relationship Id="rId1" Type="http://schemas.openxmlformats.org/officeDocument/2006/relationships/vmlDrawing" Target="../drawings/vmlDrawing67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67.bin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4.xml"/><Relationship Id="rId2" Type="http://schemas.openxmlformats.org/officeDocument/2006/relationships/tags" Target="../tags/tag790.xml"/><Relationship Id="rId1" Type="http://schemas.openxmlformats.org/officeDocument/2006/relationships/vmlDrawing" Target="../drawings/vmlDrawing69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69.bin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4.xml"/><Relationship Id="rId2" Type="http://schemas.openxmlformats.org/officeDocument/2006/relationships/tags" Target="../tags/tag791.xml"/><Relationship Id="rId1" Type="http://schemas.openxmlformats.org/officeDocument/2006/relationships/vmlDrawing" Target="../drawings/vmlDrawing70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70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07213248"/>
              </p:ext>
            </p:extLst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2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3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4" y="195720"/>
            <a:ext cx="82757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422975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6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3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McK Title Elements" hidden="1"/>
          <p:cNvGrpSpPr>
            <a:grpSpLocks/>
          </p:cNvGrpSpPr>
          <p:nvPr/>
        </p:nvGrpSpPr>
        <p:grpSpPr bwMode="gray">
          <a:xfrm>
            <a:off x="2796090" y="3638801"/>
            <a:ext cx="4686521" cy="476475"/>
            <a:chOff x="1663" y="3082"/>
            <a:chExt cx="3109" cy="353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gray">
            <a:xfrm>
              <a:off x="1663" y="3082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baseline="0" noProof="0" dirty="0" smtClean="0">
                  <a:latin typeface="+mn-lt"/>
                  <a:ea typeface="+mn-ea"/>
                  <a:cs typeface="+mn-cs"/>
                  <a:sym typeface="+mn-lt"/>
                </a:rPr>
                <a:t>Тип документа</a:t>
              </a:r>
              <a:endParaRPr lang="de-DE" sz="1400" baseline="0" noProof="0" dirty="0" smtClean="0"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gray">
            <a:xfrm>
              <a:off x="1663" y="3275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baseline="0" noProof="0" dirty="0" smtClean="0">
                  <a:latin typeface="+mn-lt"/>
                  <a:ea typeface="+mn-ea"/>
                  <a:cs typeface="+mn-cs"/>
                  <a:sym typeface="+mn-lt"/>
                </a:rPr>
                <a:t>Дата</a:t>
              </a:r>
              <a:endParaRPr lang="de-DE" sz="1400" baseline="0" noProof="0" dirty="0" smtClean="0">
                <a:latin typeface="+mn-lt"/>
                <a:ea typeface="+mn-ea"/>
                <a:cs typeface="+mn-cs"/>
                <a:sym typeface="+mn-lt"/>
              </a:endParaRP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gray">
          <a:xfrm>
            <a:off x="1685935" y="1814117"/>
            <a:ext cx="5770519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2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85935" y="2866950"/>
            <a:ext cx="5770519" cy="215444"/>
          </a:xfrm>
        </p:spPr>
        <p:txBody>
          <a:bodyPr wrap="square">
            <a:spAutoFit/>
          </a:bodyPr>
          <a:lstStyle>
            <a:lvl1pPr>
              <a:defRPr sz="1400" baseline="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71898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39640426"/>
              </p:ext>
            </p:extLst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6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3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4" y="195720"/>
            <a:ext cx="82757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28563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363353" y="5296962"/>
            <a:ext cx="2085975" cy="304271"/>
          </a:xfrm>
          <a:prstGeom prst="rect">
            <a:avLst/>
          </a:prstGeom>
        </p:spPr>
        <p:txBody>
          <a:bodyPr lIns="89604" tIns="44802" rIns="89604" bIns="44802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59167" y="5296962"/>
            <a:ext cx="2847975" cy="304271"/>
          </a:xfrm>
          <a:prstGeom prst="rect">
            <a:avLst/>
          </a:prstGeom>
        </p:spPr>
        <p:txBody>
          <a:bodyPr lIns="89604" tIns="44802" rIns="89604" bIns="44802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43284" y="5296962"/>
            <a:ext cx="561975" cy="304271"/>
          </a:xfrm>
          <a:prstGeom prst="rect">
            <a:avLst/>
          </a:prstGeom>
        </p:spPr>
        <p:txBody>
          <a:bodyPr lIns="89604" tIns="44802" rIns="89604" bIns="44802"/>
          <a:lstStyle/>
          <a:p>
            <a:fld id="{17691615-0495-425B-83A8-EB18496A02B9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3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55595991"/>
              </p:ext>
            </p:extLst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980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3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4" y="195720"/>
            <a:ext cx="82757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109470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004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3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McK Title Elements" hidden="1"/>
          <p:cNvGrpSpPr>
            <a:grpSpLocks/>
          </p:cNvGrpSpPr>
          <p:nvPr/>
        </p:nvGrpSpPr>
        <p:grpSpPr bwMode="gray">
          <a:xfrm>
            <a:off x="2796090" y="3638801"/>
            <a:ext cx="4686521" cy="476475"/>
            <a:chOff x="1663" y="3082"/>
            <a:chExt cx="3109" cy="353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gray">
            <a:xfrm>
              <a:off x="1663" y="3082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Тип документа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gray">
            <a:xfrm>
              <a:off x="1663" y="3275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Дата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gray">
          <a:xfrm>
            <a:off x="1685935" y="1814117"/>
            <a:ext cx="5770519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2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85935" y="2866950"/>
            <a:ext cx="5770519" cy="215444"/>
          </a:xfrm>
        </p:spPr>
        <p:txBody>
          <a:bodyPr wrap="square">
            <a:spAutoFit/>
          </a:bodyPr>
          <a:lstStyle>
            <a:lvl1pPr>
              <a:defRPr sz="1400" baseline="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217124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888" y="672042"/>
            <a:ext cx="1854200" cy="189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96574"/>
            <a:ext cx="8083550" cy="575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2267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5296961"/>
            <a:ext cx="2133600" cy="30427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5296961"/>
            <a:ext cx="3352800" cy="30427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24800" y="5296961"/>
            <a:ext cx="762000" cy="30427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ABDFB-3A0F-477D-AA73-3E9AD0B3FB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9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54414297"/>
              </p:ext>
            </p:extLst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052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3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4" y="195720"/>
            <a:ext cx="82757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143244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76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3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McK Title Elements" hidden="1"/>
          <p:cNvGrpSpPr>
            <a:grpSpLocks/>
          </p:cNvGrpSpPr>
          <p:nvPr/>
        </p:nvGrpSpPr>
        <p:grpSpPr bwMode="gray">
          <a:xfrm>
            <a:off x="2796090" y="3638801"/>
            <a:ext cx="4686521" cy="476475"/>
            <a:chOff x="1663" y="3082"/>
            <a:chExt cx="3109" cy="353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gray">
            <a:xfrm>
              <a:off x="1663" y="3082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Тип документа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gray">
            <a:xfrm>
              <a:off x="1663" y="3275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Дата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gray">
          <a:xfrm>
            <a:off x="1685935" y="1814117"/>
            <a:ext cx="5770519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2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85935" y="2866950"/>
            <a:ext cx="5770519" cy="215444"/>
          </a:xfrm>
        </p:spPr>
        <p:txBody>
          <a:bodyPr wrap="square">
            <a:spAutoFit/>
          </a:bodyPr>
          <a:lstStyle>
            <a:lvl1pPr>
              <a:defRPr sz="1400" baseline="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428817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5296961"/>
            <a:ext cx="2133600" cy="30427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5296961"/>
            <a:ext cx="3352800" cy="30427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24800" y="5296961"/>
            <a:ext cx="762000" cy="30427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ABDFB-3A0F-477D-AA73-3E9AD0B3FB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17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48097669"/>
              </p:ext>
            </p:extLst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34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4" y="195720"/>
            <a:ext cx="82757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55698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58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McK Title Elements" hidden="1"/>
          <p:cNvGrpSpPr>
            <a:grpSpLocks/>
          </p:cNvGrpSpPr>
          <p:nvPr/>
        </p:nvGrpSpPr>
        <p:grpSpPr bwMode="gray">
          <a:xfrm>
            <a:off x="2796090" y="3638801"/>
            <a:ext cx="4686521" cy="476475"/>
            <a:chOff x="1663" y="3082"/>
            <a:chExt cx="3109" cy="353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gray">
            <a:xfrm>
              <a:off x="1663" y="3082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Тип документа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gray">
            <a:xfrm>
              <a:off x="1663" y="3275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Дата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gray">
          <a:xfrm>
            <a:off x="1685935" y="1814117"/>
            <a:ext cx="5770519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2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85935" y="2866950"/>
            <a:ext cx="5770519" cy="215444"/>
          </a:xfrm>
        </p:spPr>
        <p:txBody>
          <a:bodyPr wrap="square">
            <a:spAutoFit/>
          </a:bodyPr>
          <a:lstStyle>
            <a:lvl1pPr>
              <a:defRPr sz="1400" baseline="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302179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888" y="672042"/>
            <a:ext cx="1854200" cy="189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96574"/>
            <a:ext cx="8083550" cy="575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4906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5296961"/>
            <a:ext cx="2133600" cy="30427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5296961"/>
            <a:ext cx="3352800" cy="30427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24800" y="5296961"/>
            <a:ext cx="762000" cy="30427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ABDFB-3A0F-477D-AA73-3E9AD0B3FB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25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27098544"/>
              </p:ext>
            </p:extLst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378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4" y="195720"/>
            <a:ext cx="82757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386243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402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McK Title Elements" hidden="1"/>
          <p:cNvGrpSpPr>
            <a:grpSpLocks/>
          </p:cNvGrpSpPr>
          <p:nvPr/>
        </p:nvGrpSpPr>
        <p:grpSpPr bwMode="gray">
          <a:xfrm>
            <a:off x="2796090" y="3638801"/>
            <a:ext cx="4686521" cy="476475"/>
            <a:chOff x="1663" y="3082"/>
            <a:chExt cx="3109" cy="353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gray">
            <a:xfrm>
              <a:off x="1663" y="3082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Тип документа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gray">
            <a:xfrm>
              <a:off x="1663" y="3275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Дата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gray">
          <a:xfrm>
            <a:off x="1685935" y="1814117"/>
            <a:ext cx="5770519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2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85935" y="2866950"/>
            <a:ext cx="5770519" cy="215444"/>
          </a:xfrm>
        </p:spPr>
        <p:txBody>
          <a:bodyPr wrap="square">
            <a:spAutoFit/>
          </a:bodyPr>
          <a:lstStyle>
            <a:lvl1pPr>
              <a:defRPr sz="1400" baseline="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399561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888" y="672042"/>
            <a:ext cx="1854200" cy="189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96574"/>
            <a:ext cx="8083550" cy="575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3362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5296961"/>
            <a:ext cx="2133600" cy="30427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5296961"/>
            <a:ext cx="3352800" cy="30427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24800" y="5296961"/>
            <a:ext cx="762000" cy="30427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ABDFB-3A0F-477D-AA73-3E9AD0B3FB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80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07116568"/>
              </p:ext>
            </p:extLst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450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4" y="195720"/>
            <a:ext cx="82757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1618773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74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McK Title Elements" hidden="1"/>
          <p:cNvGrpSpPr>
            <a:grpSpLocks/>
          </p:cNvGrpSpPr>
          <p:nvPr/>
        </p:nvGrpSpPr>
        <p:grpSpPr bwMode="gray">
          <a:xfrm>
            <a:off x="2796090" y="3638801"/>
            <a:ext cx="4686521" cy="476475"/>
            <a:chOff x="1663" y="3082"/>
            <a:chExt cx="3109" cy="353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gray">
            <a:xfrm>
              <a:off x="1663" y="3082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Тип документа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gray">
            <a:xfrm>
              <a:off x="1663" y="3275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Дата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gray">
          <a:xfrm>
            <a:off x="1685935" y="1814117"/>
            <a:ext cx="5770519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2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85935" y="2866950"/>
            <a:ext cx="5770519" cy="215444"/>
          </a:xfrm>
        </p:spPr>
        <p:txBody>
          <a:bodyPr wrap="square">
            <a:spAutoFit/>
          </a:bodyPr>
          <a:lstStyle>
            <a:lvl1pPr>
              <a:defRPr sz="1400" baseline="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290983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888" y="672042"/>
            <a:ext cx="1854200" cy="189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96574"/>
            <a:ext cx="8083550" cy="575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7140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5296961"/>
            <a:ext cx="2133600" cy="30427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5296961"/>
            <a:ext cx="3352800" cy="30427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24800" y="5296961"/>
            <a:ext cx="762000" cy="30427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ABDFB-3A0F-477D-AA73-3E9AD0B3FB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82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41374245"/>
              </p:ext>
            </p:extLst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522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4" y="195720"/>
            <a:ext cx="82757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75723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546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McK Title Elements" hidden="1"/>
          <p:cNvGrpSpPr>
            <a:grpSpLocks/>
          </p:cNvGrpSpPr>
          <p:nvPr/>
        </p:nvGrpSpPr>
        <p:grpSpPr bwMode="gray">
          <a:xfrm>
            <a:off x="2796090" y="3638801"/>
            <a:ext cx="4686521" cy="476475"/>
            <a:chOff x="1663" y="3082"/>
            <a:chExt cx="3109" cy="353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gray">
            <a:xfrm>
              <a:off x="1663" y="3082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Тип документа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gray">
            <a:xfrm>
              <a:off x="1663" y="3275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Дата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gray">
          <a:xfrm>
            <a:off x="1685935" y="1814117"/>
            <a:ext cx="5770519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2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85935" y="2866950"/>
            <a:ext cx="5770519" cy="215444"/>
          </a:xfrm>
        </p:spPr>
        <p:txBody>
          <a:bodyPr wrap="square">
            <a:spAutoFit/>
          </a:bodyPr>
          <a:lstStyle>
            <a:lvl1pPr>
              <a:defRPr sz="1400" baseline="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324065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888" y="672042"/>
            <a:ext cx="1854200" cy="189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96574"/>
            <a:ext cx="8083550" cy="575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0767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5296961"/>
            <a:ext cx="2133600" cy="30427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5296961"/>
            <a:ext cx="3352800" cy="30427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24800" y="5296961"/>
            <a:ext cx="762000" cy="30427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ABDFB-3A0F-477D-AA73-3E9AD0B3FB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71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94369083"/>
              </p:ext>
            </p:extLst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94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4" y="195720"/>
            <a:ext cx="82757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254223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618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McK Title Elements" hidden="1"/>
          <p:cNvGrpSpPr>
            <a:grpSpLocks/>
          </p:cNvGrpSpPr>
          <p:nvPr/>
        </p:nvGrpSpPr>
        <p:grpSpPr bwMode="gray">
          <a:xfrm>
            <a:off x="2796090" y="3638801"/>
            <a:ext cx="4686521" cy="476475"/>
            <a:chOff x="1663" y="3082"/>
            <a:chExt cx="3109" cy="353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gray">
            <a:xfrm>
              <a:off x="1663" y="3082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Тип документа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gray">
            <a:xfrm>
              <a:off x="1663" y="3275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Дата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gray">
          <a:xfrm>
            <a:off x="1685935" y="1814117"/>
            <a:ext cx="5770519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2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85935" y="2866950"/>
            <a:ext cx="5770519" cy="215444"/>
          </a:xfrm>
        </p:spPr>
        <p:txBody>
          <a:bodyPr wrap="square">
            <a:spAutoFit/>
          </a:bodyPr>
          <a:lstStyle>
            <a:lvl1pPr>
              <a:defRPr sz="1400" baseline="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2167570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888" y="672042"/>
            <a:ext cx="1854200" cy="189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96574"/>
            <a:ext cx="8083550" cy="575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1443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5296961"/>
            <a:ext cx="2133600" cy="30427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5296961"/>
            <a:ext cx="3352800" cy="30427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24800" y="5296961"/>
            <a:ext cx="762000" cy="30427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ABDFB-3A0F-477D-AA73-3E9AD0B3FB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31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97578274"/>
              </p:ext>
            </p:extLst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761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4" y="195720"/>
            <a:ext cx="82757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260146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85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McK Title Elements" hidden="1"/>
          <p:cNvGrpSpPr>
            <a:grpSpLocks/>
          </p:cNvGrpSpPr>
          <p:nvPr/>
        </p:nvGrpSpPr>
        <p:grpSpPr bwMode="gray">
          <a:xfrm>
            <a:off x="2796090" y="3638801"/>
            <a:ext cx="4686521" cy="476475"/>
            <a:chOff x="1663" y="3082"/>
            <a:chExt cx="3109" cy="353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gray">
            <a:xfrm>
              <a:off x="1663" y="3082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Тип документа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gray">
            <a:xfrm>
              <a:off x="1663" y="3275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Дата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gray">
          <a:xfrm>
            <a:off x="1685935" y="1814117"/>
            <a:ext cx="5770519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2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85935" y="2866950"/>
            <a:ext cx="5770519" cy="215444"/>
          </a:xfrm>
        </p:spPr>
        <p:txBody>
          <a:bodyPr wrap="square">
            <a:spAutoFit/>
          </a:bodyPr>
          <a:lstStyle>
            <a:lvl1pPr>
              <a:defRPr sz="1400" baseline="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186371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2923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24622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72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99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44853099"/>
              </p:ext>
            </p:extLst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75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4" y="195720"/>
            <a:ext cx="82757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102263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99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McK Title Elements" hidden="1"/>
          <p:cNvGrpSpPr>
            <a:grpSpLocks/>
          </p:cNvGrpSpPr>
          <p:nvPr/>
        </p:nvGrpSpPr>
        <p:grpSpPr bwMode="gray">
          <a:xfrm>
            <a:off x="2796090" y="3638801"/>
            <a:ext cx="4686521" cy="476475"/>
            <a:chOff x="1663" y="3082"/>
            <a:chExt cx="3109" cy="353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gray">
            <a:xfrm>
              <a:off x="1663" y="3082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Тип документа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gray">
            <a:xfrm>
              <a:off x="1663" y="3275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Дата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gray">
          <a:xfrm>
            <a:off x="1685935" y="1814117"/>
            <a:ext cx="5770519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2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85935" y="2866950"/>
            <a:ext cx="5770519" cy="215444"/>
          </a:xfrm>
        </p:spPr>
        <p:txBody>
          <a:bodyPr wrap="square">
            <a:spAutoFit/>
          </a:bodyPr>
          <a:lstStyle>
            <a:lvl1pPr>
              <a:defRPr sz="1400" baseline="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404279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888" y="672042"/>
            <a:ext cx="1854200" cy="189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96574"/>
            <a:ext cx="8083550" cy="575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9466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05651575"/>
              </p:ext>
            </p:extLst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47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4" y="195720"/>
            <a:ext cx="82757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2690460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71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McK Title Elements" hidden="1"/>
          <p:cNvGrpSpPr>
            <a:grpSpLocks/>
          </p:cNvGrpSpPr>
          <p:nvPr/>
        </p:nvGrpSpPr>
        <p:grpSpPr bwMode="gray">
          <a:xfrm>
            <a:off x="2796090" y="3638801"/>
            <a:ext cx="4686521" cy="476475"/>
            <a:chOff x="1663" y="3082"/>
            <a:chExt cx="3109" cy="353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gray">
            <a:xfrm>
              <a:off x="1663" y="3082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Тип документа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gray">
            <a:xfrm>
              <a:off x="1663" y="3275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Дата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gray">
          <a:xfrm>
            <a:off x="1685935" y="1814117"/>
            <a:ext cx="5770519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2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85935" y="2866950"/>
            <a:ext cx="5770519" cy="215444"/>
          </a:xfrm>
        </p:spPr>
        <p:txBody>
          <a:bodyPr wrap="square">
            <a:spAutoFit/>
          </a:bodyPr>
          <a:lstStyle>
            <a:lvl1pPr>
              <a:defRPr sz="1400" baseline="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168352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888" y="672042"/>
            <a:ext cx="1854200" cy="189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96574"/>
            <a:ext cx="8083550" cy="575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758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00303790"/>
              </p:ext>
            </p:extLst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574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4" y="195720"/>
            <a:ext cx="82757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218210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598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McK Title Elements" hidden="1"/>
          <p:cNvGrpSpPr>
            <a:grpSpLocks/>
          </p:cNvGrpSpPr>
          <p:nvPr/>
        </p:nvGrpSpPr>
        <p:grpSpPr bwMode="gray">
          <a:xfrm>
            <a:off x="2796090" y="3638801"/>
            <a:ext cx="4686521" cy="476475"/>
            <a:chOff x="1663" y="3082"/>
            <a:chExt cx="3109" cy="353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gray">
            <a:xfrm>
              <a:off x="1663" y="3082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Тип документа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gray">
            <a:xfrm>
              <a:off x="1663" y="3275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Дата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gray">
          <a:xfrm>
            <a:off x="1685935" y="1814117"/>
            <a:ext cx="5770519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2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85935" y="2866950"/>
            <a:ext cx="5770519" cy="215444"/>
          </a:xfrm>
        </p:spPr>
        <p:txBody>
          <a:bodyPr wrap="square">
            <a:spAutoFit/>
          </a:bodyPr>
          <a:lstStyle>
            <a:lvl1pPr>
              <a:defRPr sz="1400" baseline="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248797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888" y="672042"/>
            <a:ext cx="1854200" cy="189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96574"/>
            <a:ext cx="8083550" cy="575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4915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51546775"/>
              </p:ext>
            </p:extLst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66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4" y="195720"/>
            <a:ext cx="82757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57946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690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McK Title Elements" hidden="1"/>
          <p:cNvGrpSpPr>
            <a:grpSpLocks/>
          </p:cNvGrpSpPr>
          <p:nvPr/>
        </p:nvGrpSpPr>
        <p:grpSpPr bwMode="gray">
          <a:xfrm>
            <a:off x="2796090" y="3638801"/>
            <a:ext cx="4686521" cy="476475"/>
            <a:chOff x="1663" y="3082"/>
            <a:chExt cx="3109" cy="353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gray">
            <a:xfrm>
              <a:off x="1663" y="3082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Тип документа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gray">
            <a:xfrm>
              <a:off x="1663" y="3275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Дата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gray">
          <a:xfrm>
            <a:off x="1685935" y="1814117"/>
            <a:ext cx="5770519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2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85935" y="2866950"/>
            <a:ext cx="5770519" cy="215444"/>
          </a:xfrm>
        </p:spPr>
        <p:txBody>
          <a:bodyPr wrap="square">
            <a:spAutoFit/>
          </a:bodyPr>
          <a:lstStyle>
            <a:lvl1pPr>
              <a:defRPr sz="1400" baseline="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202713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888" y="672042"/>
            <a:ext cx="1854200" cy="189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F:\ЗАСТКОЛ\БЛАНК__.jpg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96574"/>
            <a:ext cx="8083550" cy="575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34030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5296961"/>
            <a:ext cx="2133600" cy="30427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5296961"/>
            <a:ext cx="3352800" cy="30427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924800" y="5296961"/>
            <a:ext cx="762000" cy="30427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ABDFB-3A0F-477D-AA73-3E9AD0B3FB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24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60894077"/>
              </p:ext>
            </p:extLst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360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1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4" y="195720"/>
            <a:ext cx="82757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167828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384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1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McK Title Elements" hidden="1"/>
          <p:cNvGrpSpPr>
            <a:grpSpLocks/>
          </p:cNvGrpSpPr>
          <p:nvPr/>
        </p:nvGrpSpPr>
        <p:grpSpPr bwMode="gray">
          <a:xfrm>
            <a:off x="2796090" y="3638801"/>
            <a:ext cx="4686521" cy="476475"/>
            <a:chOff x="1663" y="3082"/>
            <a:chExt cx="3109" cy="353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gray">
            <a:xfrm>
              <a:off x="1663" y="3082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Тип документа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gray">
            <a:xfrm>
              <a:off x="1663" y="3275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Дата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gray">
          <a:xfrm>
            <a:off x="1685935" y="1814117"/>
            <a:ext cx="5770519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2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85935" y="2866950"/>
            <a:ext cx="5770519" cy="215444"/>
          </a:xfrm>
        </p:spPr>
        <p:txBody>
          <a:bodyPr wrap="square">
            <a:spAutoFit/>
          </a:bodyPr>
          <a:lstStyle>
            <a:lvl1pPr>
              <a:defRPr sz="1400" baseline="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200358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82023530"/>
              </p:ext>
            </p:extLst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907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4" y="195720"/>
            <a:ext cx="82757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202298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931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McK Title Elements" hidden="1"/>
          <p:cNvGrpSpPr>
            <a:grpSpLocks/>
          </p:cNvGrpSpPr>
          <p:nvPr/>
        </p:nvGrpSpPr>
        <p:grpSpPr bwMode="gray">
          <a:xfrm>
            <a:off x="2796090" y="3638801"/>
            <a:ext cx="4686521" cy="476475"/>
            <a:chOff x="1663" y="3082"/>
            <a:chExt cx="3109" cy="353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gray">
            <a:xfrm>
              <a:off x="1663" y="3082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Тип документа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gray">
            <a:xfrm>
              <a:off x="1663" y="3275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Дата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gray">
          <a:xfrm>
            <a:off x="1685935" y="1814117"/>
            <a:ext cx="5770519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2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85935" y="2866950"/>
            <a:ext cx="5770519" cy="215444"/>
          </a:xfrm>
        </p:spPr>
        <p:txBody>
          <a:bodyPr wrap="square">
            <a:spAutoFit/>
          </a:bodyPr>
          <a:lstStyle>
            <a:lvl1pPr>
              <a:defRPr sz="1400" baseline="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350374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67360069"/>
              </p:ext>
            </p:extLst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975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4" y="195720"/>
            <a:ext cx="82757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85780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999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McK Title Elements" hidden="1"/>
          <p:cNvGrpSpPr>
            <a:grpSpLocks/>
          </p:cNvGrpSpPr>
          <p:nvPr/>
        </p:nvGrpSpPr>
        <p:grpSpPr bwMode="gray">
          <a:xfrm>
            <a:off x="2796090" y="3638801"/>
            <a:ext cx="4686521" cy="476475"/>
            <a:chOff x="1663" y="3082"/>
            <a:chExt cx="3109" cy="353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gray">
            <a:xfrm>
              <a:off x="1663" y="3082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Тип документа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gray">
            <a:xfrm>
              <a:off x="1663" y="3275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Дата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gray">
          <a:xfrm>
            <a:off x="1685935" y="1814117"/>
            <a:ext cx="5770519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2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85935" y="2866950"/>
            <a:ext cx="5770519" cy="215444"/>
          </a:xfrm>
        </p:spPr>
        <p:txBody>
          <a:bodyPr wrap="square">
            <a:spAutoFit/>
          </a:bodyPr>
          <a:lstStyle>
            <a:lvl1pPr>
              <a:defRPr sz="1400" baseline="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262751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01312933"/>
              </p:ext>
            </p:extLst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059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4" y="195720"/>
            <a:ext cx="82757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117793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083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McK Title Elements" hidden="1"/>
          <p:cNvGrpSpPr>
            <a:grpSpLocks/>
          </p:cNvGrpSpPr>
          <p:nvPr/>
        </p:nvGrpSpPr>
        <p:grpSpPr bwMode="gray">
          <a:xfrm>
            <a:off x="2796090" y="3638801"/>
            <a:ext cx="4686521" cy="476475"/>
            <a:chOff x="1663" y="3082"/>
            <a:chExt cx="3109" cy="353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gray">
            <a:xfrm>
              <a:off x="1663" y="3082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Тип документа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gray">
            <a:xfrm>
              <a:off x="1663" y="3275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Дата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gray">
          <a:xfrm>
            <a:off x="1685935" y="1814117"/>
            <a:ext cx="5770519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2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85935" y="2866950"/>
            <a:ext cx="5770519" cy="215444"/>
          </a:xfrm>
        </p:spPr>
        <p:txBody>
          <a:bodyPr wrap="square">
            <a:spAutoFit/>
          </a:bodyPr>
          <a:lstStyle>
            <a:lvl1pPr>
              <a:defRPr sz="1400" baseline="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368336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72189253"/>
              </p:ext>
            </p:extLst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51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4" y="195720"/>
            <a:ext cx="82757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68210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75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McK Title Elements" hidden="1"/>
          <p:cNvGrpSpPr>
            <a:grpSpLocks/>
          </p:cNvGrpSpPr>
          <p:nvPr/>
        </p:nvGrpSpPr>
        <p:grpSpPr bwMode="gray">
          <a:xfrm>
            <a:off x="2796090" y="3638801"/>
            <a:ext cx="4686521" cy="476475"/>
            <a:chOff x="1663" y="3082"/>
            <a:chExt cx="3109" cy="353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gray">
            <a:xfrm>
              <a:off x="1663" y="3082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Тип документа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gray">
            <a:xfrm>
              <a:off x="1663" y="3275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Дата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gray">
          <a:xfrm>
            <a:off x="1685935" y="1814117"/>
            <a:ext cx="5770519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2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85935" y="2866950"/>
            <a:ext cx="5770519" cy="215444"/>
          </a:xfrm>
        </p:spPr>
        <p:txBody>
          <a:bodyPr wrap="square">
            <a:spAutoFit/>
          </a:bodyPr>
          <a:lstStyle>
            <a:lvl1pPr>
              <a:defRPr sz="1400" baseline="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29392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96082074"/>
              </p:ext>
            </p:extLst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268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4" y="195720"/>
            <a:ext cx="82757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17652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292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McK Title Elements" hidden="1"/>
          <p:cNvGrpSpPr>
            <a:grpSpLocks/>
          </p:cNvGrpSpPr>
          <p:nvPr/>
        </p:nvGrpSpPr>
        <p:grpSpPr bwMode="gray">
          <a:xfrm>
            <a:off x="2796090" y="3638801"/>
            <a:ext cx="4686521" cy="476475"/>
            <a:chOff x="1663" y="3082"/>
            <a:chExt cx="3109" cy="353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gray">
            <a:xfrm>
              <a:off x="1663" y="3082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Тип документа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gray">
            <a:xfrm>
              <a:off x="1663" y="3275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Дата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gray">
          <a:xfrm>
            <a:off x="1685935" y="1814117"/>
            <a:ext cx="5770519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2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85935" y="2866950"/>
            <a:ext cx="5770519" cy="215444"/>
          </a:xfrm>
        </p:spPr>
        <p:txBody>
          <a:bodyPr wrap="square">
            <a:spAutoFit/>
          </a:bodyPr>
          <a:lstStyle>
            <a:lvl1pPr>
              <a:defRPr sz="1400" baseline="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395994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33175457"/>
              </p:ext>
            </p:extLst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60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4" y="195720"/>
            <a:ext cx="82757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99472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384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McK Title Elements" hidden="1"/>
          <p:cNvGrpSpPr>
            <a:grpSpLocks/>
          </p:cNvGrpSpPr>
          <p:nvPr/>
        </p:nvGrpSpPr>
        <p:grpSpPr bwMode="gray">
          <a:xfrm>
            <a:off x="2796090" y="3638801"/>
            <a:ext cx="4686521" cy="476475"/>
            <a:chOff x="1663" y="3082"/>
            <a:chExt cx="3109" cy="353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gray">
            <a:xfrm>
              <a:off x="1663" y="3082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Тип документа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gray">
            <a:xfrm>
              <a:off x="1663" y="3275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Дата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gray">
          <a:xfrm>
            <a:off x="1685935" y="1814117"/>
            <a:ext cx="5770519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2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85935" y="2866950"/>
            <a:ext cx="5770519" cy="215444"/>
          </a:xfrm>
        </p:spPr>
        <p:txBody>
          <a:bodyPr wrap="square">
            <a:spAutoFit/>
          </a:bodyPr>
          <a:lstStyle>
            <a:lvl1pPr>
              <a:defRPr sz="1400" baseline="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60263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5296962"/>
            <a:ext cx="2133600" cy="304271"/>
          </a:xfrm>
          <a:prstGeom prst="rect">
            <a:avLst/>
          </a:prstGeom>
        </p:spPr>
        <p:txBody>
          <a:bodyPr lIns="89604" tIns="44802" rIns="89604" bIns="44802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lIns="89604" tIns="44802" rIns="89604" bIns="44802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lIns="89604" tIns="44802" rIns="89604" bIns="44802"/>
          <a:lstStyle/>
          <a:p>
            <a:fld id="{515FC477-0A05-4F3E-8EE9-E015C9089D56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10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61555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4640"/>
            <a:ext cx="7772400" cy="30777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5204354"/>
            <a:ext cx="2133600" cy="3968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5204354"/>
            <a:ext cx="2895600" cy="3968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5204354"/>
            <a:ext cx="2133600" cy="3968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35049-3628-461E-A522-110FB1EEA23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46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0AD693D-2579-4B81-BE78-C5677FE197C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31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03051452"/>
              </p:ext>
            </p:extLst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431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4" y="195720"/>
            <a:ext cx="82757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49314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F41DD-63BB-44A3-B43A-44985D35F98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28865"/>
            <a:ext cx="8229600" cy="123110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2A165-3063-4021-8415-16D28F669C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123110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123110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5204354"/>
            <a:ext cx="2133600" cy="3968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5204354"/>
            <a:ext cx="2895600" cy="3968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5204354"/>
            <a:ext cx="2133600" cy="3968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50DF4-D97A-4FE1-A029-8739B85422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975757"/>
      </p:ext>
    </p:extLst>
  </p:cSld>
  <p:clrMapOvr>
    <a:masterClrMapping/>
  </p:clrMapOvr>
  <p:transition spd="med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03051452"/>
              </p:ext>
            </p:extLst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503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4" y="195720"/>
            <a:ext cx="82757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49314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527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McK Title Elements" hidden="1"/>
          <p:cNvGrpSpPr>
            <a:grpSpLocks/>
          </p:cNvGrpSpPr>
          <p:nvPr/>
        </p:nvGrpSpPr>
        <p:grpSpPr bwMode="gray">
          <a:xfrm>
            <a:off x="2796090" y="3638801"/>
            <a:ext cx="4686521" cy="476475"/>
            <a:chOff x="1663" y="3082"/>
            <a:chExt cx="3109" cy="353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gray">
            <a:xfrm>
              <a:off x="1663" y="3082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Тип документа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gray">
            <a:xfrm>
              <a:off x="1663" y="3275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Дата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gray">
          <a:xfrm>
            <a:off x="1685935" y="1814117"/>
            <a:ext cx="5770519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2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85935" y="2866950"/>
            <a:ext cx="5770519" cy="215444"/>
          </a:xfrm>
        </p:spPr>
        <p:txBody>
          <a:bodyPr wrap="square">
            <a:spAutoFit/>
          </a:bodyPr>
          <a:lstStyle>
            <a:lvl1pPr>
              <a:defRPr sz="1400" baseline="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3164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21568778"/>
              </p:ext>
            </p:extLst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621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4" y="195720"/>
            <a:ext cx="827576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284817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645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McK Title Elements" hidden="1"/>
          <p:cNvGrpSpPr>
            <a:grpSpLocks/>
          </p:cNvGrpSpPr>
          <p:nvPr/>
        </p:nvGrpSpPr>
        <p:grpSpPr bwMode="gray">
          <a:xfrm>
            <a:off x="2796090" y="3638801"/>
            <a:ext cx="4686521" cy="476475"/>
            <a:chOff x="1663" y="3082"/>
            <a:chExt cx="3109" cy="353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gray">
            <a:xfrm>
              <a:off x="1663" y="3082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Тип документа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gray">
            <a:xfrm>
              <a:off x="1663" y="3275"/>
              <a:ext cx="310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az-Cyrl-AZ" sz="1400" dirty="0" smtClean="0">
                  <a:solidFill>
                    <a:srgbClr val="000000"/>
                  </a:solidFill>
                  <a:latin typeface="Arial"/>
                  <a:sym typeface="+mn-lt"/>
                </a:rPr>
                <a:t>Дата</a:t>
              </a:r>
              <a:endParaRPr lang="de-DE" sz="1400" dirty="0" smtClean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gray">
          <a:xfrm>
            <a:off x="1685935" y="1814117"/>
            <a:ext cx="5770519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2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85935" y="2866950"/>
            <a:ext cx="5770519" cy="215444"/>
          </a:xfrm>
        </p:spPr>
        <p:txBody>
          <a:bodyPr wrap="square">
            <a:spAutoFit/>
          </a:bodyPr>
          <a:lstStyle>
            <a:lvl1pPr>
              <a:defRPr sz="1400" baseline="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15997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5.xml"/><Relationship Id="rId13" Type="http://schemas.openxmlformats.org/officeDocument/2006/relationships/tags" Target="../tags/tag10.xml"/><Relationship Id="rId18" Type="http://schemas.openxmlformats.org/officeDocument/2006/relationships/tags" Target="../tags/tag15.xml"/><Relationship Id="rId26" Type="http://schemas.openxmlformats.org/officeDocument/2006/relationships/tags" Target="../tags/tag23.xml"/><Relationship Id="rId3" Type="http://schemas.openxmlformats.org/officeDocument/2006/relationships/theme" Target="../theme/theme1.xml"/><Relationship Id="rId21" Type="http://schemas.openxmlformats.org/officeDocument/2006/relationships/tags" Target="../tags/tag18.xml"/><Relationship Id="rId34" Type="http://schemas.openxmlformats.org/officeDocument/2006/relationships/tags" Target="../tags/tag31.xml"/><Relationship Id="rId7" Type="http://schemas.openxmlformats.org/officeDocument/2006/relationships/tags" Target="../tags/tag4.xml"/><Relationship Id="rId12" Type="http://schemas.openxmlformats.org/officeDocument/2006/relationships/tags" Target="../tags/tag9.xml"/><Relationship Id="rId17" Type="http://schemas.openxmlformats.org/officeDocument/2006/relationships/tags" Target="../tags/tag14.xml"/><Relationship Id="rId25" Type="http://schemas.openxmlformats.org/officeDocument/2006/relationships/tags" Target="../tags/tag22.xml"/><Relationship Id="rId33" Type="http://schemas.openxmlformats.org/officeDocument/2006/relationships/tags" Target="../tags/tag30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13.xml"/><Relationship Id="rId20" Type="http://schemas.openxmlformats.org/officeDocument/2006/relationships/tags" Target="../tags/tag17.xml"/><Relationship Id="rId29" Type="http://schemas.openxmlformats.org/officeDocument/2006/relationships/tags" Target="../tags/tag26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3.xml"/><Relationship Id="rId11" Type="http://schemas.openxmlformats.org/officeDocument/2006/relationships/tags" Target="../tags/tag8.xml"/><Relationship Id="rId24" Type="http://schemas.openxmlformats.org/officeDocument/2006/relationships/tags" Target="../tags/tag21.xml"/><Relationship Id="rId32" Type="http://schemas.openxmlformats.org/officeDocument/2006/relationships/tags" Target="../tags/tag29.xml"/><Relationship Id="rId37" Type="http://schemas.openxmlformats.org/officeDocument/2006/relationships/image" Target="../media/image1.emf"/><Relationship Id="rId5" Type="http://schemas.openxmlformats.org/officeDocument/2006/relationships/tags" Target="../tags/tag2.xml"/><Relationship Id="rId15" Type="http://schemas.openxmlformats.org/officeDocument/2006/relationships/tags" Target="../tags/tag12.xml"/><Relationship Id="rId23" Type="http://schemas.openxmlformats.org/officeDocument/2006/relationships/tags" Target="../tags/tag20.xml"/><Relationship Id="rId28" Type="http://schemas.openxmlformats.org/officeDocument/2006/relationships/tags" Target="../tags/tag25.xml"/><Relationship Id="rId36" Type="http://schemas.openxmlformats.org/officeDocument/2006/relationships/oleObject" Target="../embeddings/oleObject1.bin"/><Relationship Id="rId10" Type="http://schemas.openxmlformats.org/officeDocument/2006/relationships/tags" Target="../tags/tag7.xml"/><Relationship Id="rId19" Type="http://schemas.openxmlformats.org/officeDocument/2006/relationships/tags" Target="../tags/tag16.xml"/><Relationship Id="rId31" Type="http://schemas.openxmlformats.org/officeDocument/2006/relationships/tags" Target="../tags/tag28.xml"/><Relationship Id="rId4" Type="http://schemas.openxmlformats.org/officeDocument/2006/relationships/vmlDrawing" Target="../drawings/vmlDrawing1.vml"/><Relationship Id="rId9" Type="http://schemas.openxmlformats.org/officeDocument/2006/relationships/tags" Target="../tags/tag6.xml"/><Relationship Id="rId14" Type="http://schemas.openxmlformats.org/officeDocument/2006/relationships/tags" Target="../tags/tag11.xml"/><Relationship Id="rId22" Type="http://schemas.openxmlformats.org/officeDocument/2006/relationships/tags" Target="../tags/tag19.xml"/><Relationship Id="rId27" Type="http://schemas.openxmlformats.org/officeDocument/2006/relationships/tags" Target="../tags/tag24.xml"/><Relationship Id="rId30" Type="http://schemas.openxmlformats.org/officeDocument/2006/relationships/tags" Target="../tags/tag27.xml"/><Relationship Id="rId35" Type="http://schemas.openxmlformats.org/officeDocument/2006/relationships/tags" Target="../tags/tag3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38.xml"/><Relationship Id="rId13" Type="http://schemas.openxmlformats.org/officeDocument/2006/relationships/tags" Target="../tags/tag43.xml"/><Relationship Id="rId18" Type="http://schemas.openxmlformats.org/officeDocument/2006/relationships/tags" Target="../tags/tag48.xml"/><Relationship Id="rId26" Type="http://schemas.openxmlformats.org/officeDocument/2006/relationships/tags" Target="../tags/tag56.xml"/><Relationship Id="rId3" Type="http://schemas.openxmlformats.org/officeDocument/2006/relationships/theme" Target="../theme/theme2.xml"/><Relationship Id="rId21" Type="http://schemas.openxmlformats.org/officeDocument/2006/relationships/tags" Target="../tags/tag51.xml"/><Relationship Id="rId34" Type="http://schemas.openxmlformats.org/officeDocument/2006/relationships/tags" Target="../tags/tag64.xml"/><Relationship Id="rId7" Type="http://schemas.openxmlformats.org/officeDocument/2006/relationships/tags" Target="../tags/tag37.xml"/><Relationship Id="rId12" Type="http://schemas.openxmlformats.org/officeDocument/2006/relationships/tags" Target="../tags/tag42.xml"/><Relationship Id="rId17" Type="http://schemas.openxmlformats.org/officeDocument/2006/relationships/tags" Target="../tags/tag47.xml"/><Relationship Id="rId25" Type="http://schemas.openxmlformats.org/officeDocument/2006/relationships/tags" Target="../tags/tag55.xml"/><Relationship Id="rId33" Type="http://schemas.openxmlformats.org/officeDocument/2006/relationships/tags" Target="../tags/tag63.xml"/><Relationship Id="rId38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6" Type="http://schemas.openxmlformats.org/officeDocument/2006/relationships/tags" Target="../tags/tag46.xml"/><Relationship Id="rId20" Type="http://schemas.openxmlformats.org/officeDocument/2006/relationships/tags" Target="../tags/tag50.xml"/><Relationship Id="rId29" Type="http://schemas.openxmlformats.org/officeDocument/2006/relationships/tags" Target="../tags/tag59.xml"/><Relationship Id="rId1" Type="http://schemas.openxmlformats.org/officeDocument/2006/relationships/slideLayout" Target="../slideLayouts/slideLayout3.xml"/><Relationship Id="rId6" Type="http://schemas.openxmlformats.org/officeDocument/2006/relationships/tags" Target="../tags/tag36.xml"/><Relationship Id="rId11" Type="http://schemas.openxmlformats.org/officeDocument/2006/relationships/tags" Target="../tags/tag41.xml"/><Relationship Id="rId24" Type="http://schemas.openxmlformats.org/officeDocument/2006/relationships/tags" Target="../tags/tag54.xml"/><Relationship Id="rId32" Type="http://schemas.openxmlformats.org/officeDocument/2006/relationships/tags" Target="../tags/tag62.xml"/><Relationship Id="rId37" Type="http://schemas.openxmlformats.org/officeDocument/2006/relationships/image" Target="../media/image1.emf"/><Relationship Id="rId5" Type="http://schemas.openxmlformats.org/officeDocument/2006/relationships/tags" Target="../tags/tag35.xml"/><Relationship Id="rId15" Type="http://schemas.openxmlformats.org/officeDocument/2006/relationships/tags" Target="../tags/tag45.xml"/><Relationship Id="rId23" Type="http://schemas.openxmlformats.org/officeDocument/2006/relationships/tags" Target="../tags/tag53.xml"/><Relationship Id="rId28" Type="http://schemas.openxmlformats.org/officeDocument/2006/relationships/tags" Target="../tags/tag58.xml"/><Relationship Id="rId36" Type="http://schemas.openxmlformats.org/officeDocument/2006/relationships/oleObject" Target="../embeddings/oleObject4.bin"/><Relationship Id="rId10" Type="http://schemas.openxmlformats.org/officeDocument/2006/relationships/tags" Target="../tags/tag40.xml"/><Relationship Id="rId19" Type="http://schemas.openxmlformats.org/officeDocument/2006/relationships/tags" Target="../tags/tag49.xml"/><Relationship Id="rId31" Type="http://schemas.openxmlformats.org/officeDocument/2006/relationships/tags" Target="../tags/tag61.xml"/><Relationship Id="rId4" Type="http://schemas.openxmlformats.org/officeDocument/2006/relationships/vmlDrawing" Target="../drawings/vmlDrawing4.vml"/><Relationship Id="rId9" Type="http://schemas.openxmlformats.org/officeDocument/2006/relationships/tags" Target="../tags/tag39.xml"/><Relationship Id="rId14" Type="http://schemas.openxmlformats.org/officeDocument/2006/relationships/tags" Target="../tags/tag44.xml"/><Relationship Id="rId22" Type="http://schemas.openxmlformats.org/officeDocument/2006/relationships/tags" Target="../tags/tag52.xml"/><Relationship Id="rId27" Type="http://schemas.openxmlformats.org/officeDocument/2006/relationships/tags" Target="../tags/tag57.xml"/><Relationship Id="rId30" Type="http://schemas.openxmlformats.org/officeDocument/2006/relationships/tags" Target="../tags/tag60.xml"/><Relationship Id="rId35" Type="http://schemas.openxmlformats.org/officeDocument/2006/relationships/tags" Target="../tags/tag6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tags" Target="../tags/tag73.xml"/><Relationship Id="rId18" Type="http://schemas.openxmlformats.org/officeDocument/2006/relationships/tags" Target="../tags/tag78.xml"/><Relationship Id="rId26" Type="http://schemas.openxmlformats.org/officeDocument/2006/relationships/tags" Target="../tags/tag86.xml"/><Relationship Id="rId39" Type="http://schemas.openxmlformats.org/officeDocument/2006/relationships/image" Target="../media/image1.emf"/><Relationship Id="rId3" Type="http://schemas.openxmlformats.org/officeDocument/2006/relationships/slideLayout" Target="../slideLayouts/slideLayout7.xml"/><Relationship Id="rId21" Type="http://schemas.openxmlformats.org/officeDocument/2006/relationships/tags" Target="../tags/tag81.xml"/><Relationship Id="rId34" Type="http://schemas.openxmlformats.org/officeDocument/2006/relationships/tags" Target="../tags/tag94.xml"/><Relationship Id="rId7" Type="http://schemas.openxmlformats.org/officeDocument/2006/relationships/tags" Target="../tags/tag67.xml"/><Relationship Id="rId12" Type="http://schemas.openxmlformats.org/officeDocument/2006/relationships/tags" Target="../tags/tag72.xml"/><Relationship Id="rId17" Type="http://schemas.openxmlformats.org/officeDocument/2006/relationships/tags" Target="../tags/tag77.xml"/><Relationship Id="rId25" Type="http://schemas.openxmlformats.org/officeDocument/2006/relationships/tags" Target="../tags/tag85.xml"/><Relationship Id="rId33" Type="http://schemas.openxmlformats.org/officeDocument/2006/relationships/tags" Target="../tags/tag93.xml"/><Relationship Id="rId38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6" Type="http://schemas.openxmlformats.org/officeDocument/2006/relationships/tags" Target="../tags/tag76.xml"/><Relationship Id="rId20" Type="http://schemas.openxmlformats.org/officeDocument/2006/relationships/tags" Target="../tags/tag80.xml"/><Relationship Id="rId29" Type="http://schemas.openxmlformats.org/officeDocument/2006/relationships/tags" Target="../tags/tag89.xml"/><Relationship Id="rId1" Type="http://schemas.openxmlformats.org/officeDocument/2006/relationships/slideLayout" Target="../slideLayouts/slideLayout5.xml"/><Relationship Id="rId6" Type="http://schemas.openxmlformats.org/officeDocument/2006/relationships/vmlDrawing" Target="../drawings/vmlDrawing6.vml"/><Relationship Id="rId11" Type="http://schemas.openxmlformats.org/officeDocument/2006/relationships/tags" Target="../tags/tag71.xml"/><Relationship Id="rId24" Type="http://schemas.openxmlformats.org/officeDocument/2006/relationships/tags" Target="../tags/tag84.xml"/><Relationship Id="rId32" Type="http://schemas.openxmlformats.org/officeDocument/2006/relationships/tags" Target="../tags/tag92.xml"/><Relationship Id="rId37" Type="http://schemas.openxmlformats.org/officeDocument/2006/relationships/tags" Target="../tags/tag97.xml"/><Relationship Id="rId5" Type="http://schemas.openxmlformats.org/officeDocument/2006/relationships/theme" Target="../theme/theme3.xml"/><Relationship Id="rId15" Type="http://schemas.openxmlformats.org/officeDocument/2006/relationships/tags" Target="../tags/tag75.xml"/><Relationship Id="rId23" Type="http://schemas.openxmlformats.org/officeDocument/2006/relationships/tags" Target="../tags/tag83.xml"/><Relationship Id="rId28" Type="http://schemas.openxmlformats.org/officeDocument/2006/relationships/tags" Target="../tags/tag88.xml"/><Relationship Id="rId36" Type="http://schemas.openxmlformats.org/officeDocument/2006/relationships/tags" Target="../tags/tag96.xml"/><Relationship Id="rId10" Type="http://schemas.openxmlformats.org/officeDocument/2006/relationships/tags" Target="../tags/tag70.xml"/><Relationship Id="rId19" Type="http://schemas.openxmlformats.org/officeDocument/2006/relationships/tags" Target="../tags/tag79.xml"/><Relationship Id="rId31" Type="http://schemas.openxmlformats.org/officeDocument/2006/relationships/tags" Target="../tags/tag91.xml"/><Relationship Id="rId4" Type="http://schemas.openxmlformats.org/officeDocument/2006/relationships/slideLayout" Target="../slideLayouts/slideLayout8.xml"/><Relationship Id="rId9" Type="http://schemas.openxmlformats.org/officeDocument/2006/relationships/tags" Target="../tags/tag69.xml"/><Relationship Id="rId14" Type="http://schemas.openxmlformats.org/officeDocument/2006/relationships/tags" Target="../tags/tag74.xml"/><Relationship Id="rId22" Type="http://schemas.openxmlformats.org/officeDocument/2006/relationships/tags" Target="../tags/tag82.xml"/><Relationship Id="rId27" Type="http://schemas.openxmlformats.org/officeDocument/2006/relationships/tags" Target="../tags/tag87.xml"/><Relationship Id="rId30" Type="http://schemas.openxmlformats.org/officeDocument/2006/relationships/tags" Target="../tags/tag90.xml"/><Relationship Id="rId35" Type="http://schemas.openxmlformats.org/officeDocument/2006/relationships/tags" Target="../tags/tag9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13" Type="http://schemas.openxmlformats.org/officeDocument/2006/relationships/tags" Target="../tags/tag107.xml"/><Relationship Id="rId18" Type="http://schemas.openxmlformats.org/officeDocument/2006/relationships/tags" Target="../tags/tag112.xml"/><Relationship Id="rId26" Type="http://schemas.openxmlformats.org/officeDocument/2006/relationships/tags" Target="../tags/tag120.xml"/><Relationship Id="rId3" Type="http://schemas.openxmlformats.org/officeDocument/2006/relationships/slideLayout" Target="../slideLayouts/slideLayout11.xml"/><Relationship Id="rId21" Type="http://schemas.openxmlformats.org/officeDocument/2006/relationships/tags" Target="../tags/tag115.xml"/><Relationship Id="rId34" Type="http://schemas.openxmlformats.org/officeDocument/2006/relationships/tags" Target="../tags/tag128.xml"/><Relationship Id="rId7" Type="http://schemas.openxmlformats.org/officeDocument/2006/relationships/tags" Target="../tags/tag101.xml"/><Relationship Id="rId12" Type="http://schemas.openxmlformats.org/officeDocument/2006/relationships/tags" Target="../tags/tag106.xml"/><Relationship Id="rId17" Type="http://schemas.openxmlformats.org/officeDocument/2006/relationships/tags" Target="../tags/tag111.xml"/><Relationship Id="rId25" Type="http://schemas.openxmlformats.org/officeDocument/2006/relationships/tags" Target="../tags/tag119.xml"/><Relationship Id="rId33" Type="http://schemas.openxmlformats.org/officeDocument/2006/relationships/tags" Target="../tags/tag127.xml"/><Relationship Id="rId38" Type="http://schemas.openxmlformats.org/officeDocument/2006/relationships/image" Target="../media/image1.emf"/><Relationship Id="rId2" Type="http://schemas.openxmlformats.org/officeDocument/2006/relationships/slideLayout" Target="../slideLayouts/slideLayout10.xml"/><Relationship Id="rId16" Type="http://schemas.openxmlformats.org/officeDocument/2006/relationships/tags" Target="../tags/tag110.xml"/><Relationship Id="rId20" Type="http://schemas.openxmlformats.org/officeDocument/2006/relationships/tags" Target="../tags/tag114.xml"/><Relationship Id="rId29" Type="http://schemas.openxmlformats.org/officeDocument/2006/relationships/tags" Target="../tags/tag123.xml"/><Relationship Id="rId1" Type="http://schemas.openxmlformats.org/officeDocument/2006/relationships/slideLayout" Target="../slideLayouts/slideLayout9.xml"/><Relationship Id="rId6" Type="http://schemas.openxmlformats.org/officeDocument/2006/relationships/tags" Target="../tags/tag100.xml"/><Relationship Id="rId11" Type="http://schemas.openxmlformats.org/officeDocument/2006/relationships/tags" Target="../tags/tag105.xml"/><Relationship Id="rId24" Type="http://schemas.openxmlformats.org/officeDocument/2006/relationships/tags" Target="../tags/tag118.xml"/><Relationship Id="rId32" Type="http://schemas.openxmlformats.org/officeDocument/2006/relationships/tags" Target="../tags/tag126.xml"/><Relationship Id="rId37" Type="http://schemas.openxmlformats.org/officeDocument/2006/relationships/oleObject" Target="../embeddings/oleObject9.bin"/><Relationship Id="rId5" Type="http://schemas.openxmlformats.org/officeDocument/2006/relationships/vmlDrawing" Target="../drawings/vmlDrawing9.vml"/><Relationship Id="rId15" Type="http://schemas.openxmlformats.org/officeDocument/2006/relationships/tags" Target="../tags/tag109.xml"/><Relationship Id="rId23" Type="http://schemas.openxmlformats.org/officeDocument/2006/relationships/tags" Target="../tags/tag117.xml"/><Relationship Id="rId28" Type="http://schemas.openxmlformats.org/officeDocument/2006/relationships/tags" Target="../tags/tag122.xml"/><Relationship Id="rId36" Type="http://schemas.openxmlformats.org/officeDocument/2006/relationships/tags" Target="../tags/tag130.xml"/><Relationship Id="rId10" Type="http://schemas.openxmlformats.org/officeDocument/2006/relationships/tags" Target="../tags/tag104.xml"/><Relationship Id="rId19" Type="http://schemas.openxmlformats.org/officeDocument/2006/relationships/tags" Target="../tags/tag113.xml"/><Relationship Id="rId31" Type="http://schemas.openxmlformats.org/officeDocument/2006/relationships/tags" Target="../tags/tag125.xml"/><Relationship Id="rId4" Type="http://schemas.openxmlformats.org/officeDocument/2006/relationships/theme" Target="../theme/theme4.xml"/><Relationship Id="rId9" Type="http://schemas.openxmlformats.org/officeDocument/2006/relationships/tags" Target="../tags/tag103.xml"/><Relationship Id="rId14" Type="http://schemas.openxmlformats.org/officeDocument/2006/relationships/tags" Target="../tags/tag108.xml"/><Relationship Id="rId22" Type="http://schemas.openxmlformats.org/officeDocument/2006/relationships/tags" Target="../tags/tag116.xml"/><Relationship Id="rId27" Type="http://schemas.openxmlformats.org/officeDocument/2006/relationships/tags" Target="../tags/tag121.xml"/><Relationship Id="rId30" Type="http://schemas.openxmlformats.org/officeDocument/2006/relationships/tags" Target="../tags/tag124.xml"/><Relationship Id="rId35" Type="http://schemas.openxmlformats.org/officeDocument/2006/relationships/tags" Target="../tags/tag12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ags" Target="../tags/tag134.xml"/><Relationship Id="rId13" Type="http://schemas.openxmlformats.org/officeDocument/2006/relationships/tags" Target="../tags/tag139.xml"/><Relationship Id="rId18" Type="http://schemas.openxmlformats.org/officeDocument/2006/relationships/tags" Target="../tags/tag144.xml"/><Relationship Id="rId26" Type="http://schemas.openxmlformats.org/officeDocument/2006/relationships/tags" Target="../tags/tag152.xml"/><Relationship Id="rId39" Type="http://schemas.openxmlformats.org/officeDocument/2006/relationships/image" Target="../media/image1.emf"/><Relationship Id="rId3" Type="http://schemas.openxmlformats.org/officeDocument/2006/relationships/slideLayout" Target="../slideLayouts/slideLayout14.xml"/><Relationship Id="rId21" Type="http://schemas.openxmlformats.org/officeDocument/2006/relationships/tags" Target="../tags/tag147.xml"/><Relationship Id="rId34" Type="http://schemas.openxmlformats.org/officeDocument/2006/relationships/tags" Target="../tags/tag160.xml"/><Relationship Id="rId7" Type="http://schemas.openxmlformats.org/officeDocument/2006/relationships/tags" Target="../tags/tag133.xml"/><Relationship Id="rId12" Type="http://schemas.openxmlformats.org/officeDocument/2006/relationships/tags" Target="../tags/tag138.xml"/><Relationship Id="rId17" Type="http://schemas.openxmlformats.org/officeDocument/2006/relationships/tags" Target="../tags/tag143.xml"/><Relationship Id="rId25" Type="http://schemas.openxmlformats.org/officeDocument/2006/relationships/tags" Target="../tags/tag151.xml"/><Relationship Id="rId33" Type="http://schemas.openxmlformats.org/officeDocument/2006/relationships/tags" Target="../tags/tag159.xml"/><Relationship Id="rId38" Type="http://schemas.openxmlformats.org/officeDocument/2006/relationships/oleObject" Target="../embeddings/oleObject12.bin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142.xml"/><Relationship Id="rId20" Type="http://schemas.openxmlformats.org/officeDocument/2006/relationships/tags" Target="../tags/tag146.xml"/><Relationship Id="rId29" Type="http://schemas.openxmlformats.org/officeDocument/2006/relationships/tags" Target="../tags/tag155.xml"/><Relationship Id="rId1" Type="http://schemas.openxmlformats.org/officeDocument/2006/relationships/slideLayout" Target="../slideLayouts/slideLayout12.xml"/><Relationship Id="rId6" Type="http://schemas.openxmlformats.org/officeDocument/2006/relationships/vmlDrawing" Target="../drawings/vmlDrawing12.vml"/><Relationship Id="rId11" Type="http://schemas.openxmlformats.org/officeDocument/2006/relationships/tags" Target="../tags/tag137.xml"/><Relationship Id="rId24" Type="http://schemas.openxmlformats.org/officeDocument/2006/relationships/tags" Target="../tags/tag150.xml"/><Relationship Id="rId32" Type="http://schemas.openxmlformats.org/officeDocument/2006/relationships/tags" Target="../tags/tag158.xml"/><Relationship Id="rId37" Type="http://schemas.openxmlformats.org/officeDocument/2006/relationships/tags" Target="../tags/tag163.xml"/><Relationship Id="rId5" Type="http://schemas.openxmlformats.org/officeDocument/2006/relationships/theme" Target="../theme/theme5.xml"/><Relationship Id="rId15" Type="http://schemas.openxmlformats.org/officeDocument/2006/relationships/tags" Target="../tags/tag141.xml"/><Relationship Id="rId23" Type="http://schemas.openxmlformats.org/officeDocument/2006/relationships/tags" Target="../tags/tag149.xml"/><Relationship Id="rId28" Type="http://schemas.openxmlformats.org/officeDocument/2006/relationships/tags" Target="../tags/tag154.xml"/><Relationship Id="rId36" Type="http://schemas.openxmlformats.org/officeDocument/2006/relationships/tags" Target="../tags/tag162.xml"/><Relationship Id="rId10" Type="http://schemas.openxmlformats.org/officeDocument/2006/relationships/tags" Target="../tags/tag136.xml"/><Relationship Id="rId19" Type="http://schemas.openxmlformats.org/officeDocument/2006/relationships/tags" Target="../tags/tag145.xml"/><Relationship Id="rId31" Type="http://schemas.openxmlformats.org/officeDocument/2006/relationships/tags" Target="../tags/tag157.xml"/><Relationship Id="rId4" Type="http://schemas.openxmlformats.org/officeDocument/2006/relationships/slideLayout" Target="../slideLayouts/slideLayout15.xml"/><Relationship Id="rId9" Type="http://schemas.openxmlformats.org/officeDocument/2006/relationships/tags" Target="../tags/tag135.xml"/><Relationship Id="rId14" Type="http://schemas.openxmlformats.org/officeDocument/2006/relationships/tags" Target="../tags/tag140.xml"/><Relationship Id="rId22" Type="http://schemas.openxmlformats.org/officeDocument/2006/relationships/tags" Target="../tags/tag148.xml"/><Relationship Id="rId27" Type="http://schemas.openxmlformats.org/officeDocument/2006/relationships/tags" Target="../tags/tag153.xml"/><Relationship Id="rId30" Type="http://schemas.openxmlformats.org/officeDocument/2006/relationships/tags" Target="../tags/tag156.xml"/><Relationship Id="rId35" Type="http://schemas.openxmlformats.org/officeDocument/2006/relationships/tags" Target="../tags/tag16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ags" Target="../tags/tag167.xml"/><Relationship Id="rId13" Type="http://schemas.openxmlformats.org/officeDocument/2006/relationships/tags" Target="../tags/tag172.xml"/><Relationship Id="rId18" Type="http://schemas.openxmlformats.org/officeDocument/2006/relationships/tags" Target="../tags/tag177.xml"/><Relationship Id="rId26" Type="http://schemas.openxmlformats.org/officeDocument/2006/relationships/tags" Target="../tags/tag185.xml"/><Relationship Id="rId39" Type="http://schemas.openxmlformats.org/officeDocument/2006/relationships/image" Target="../media/image1.emf"/><Relationship Id="rId3" Type="http://schemas.openxmlformats.org/officeDocument/2006/relationships/slideLayout" Target="../slideLayouts/slideLayout18.xml"/><Relationship Id="rId21" Type="http://schemas.openxmlformats.org/officeDocument/2006/relationships/tags" Target="../tags/tag180.xml"/><Relationship Id="rId34" Type="http://schemas.openxmlformats.org/officeDocument/2006/relationships/tags" Target="../tags/tag193.xml"/><Relationship Id="rId7" Type="http://schemas.openxmlformats.org/officeDocument/2006/relationships/tags" Target="../tags/tag166.xml"/><Relationship Id="rId12" Type="http://schemas.openxmlformats.org/officeDocument/2006/relationships/tags" Target="../tags/tag171.xml"/><Relationship Id="rId17" Type="http://schemas.openxmlformats.org/officeDocument/2006/relationships/tags" Target="../tags/tag176.xml"/><Relationship Id="rId25" Type="http://schemas.openxmlformats.org/officeDocument/2006/relationships/tags" Target="../tags/tag184.xml"/><Relationship Id="rId33" Type="http://schemas.openxmlformats.org/officeDocument/2006/relationships/tags" Target="../tags/tag192.xml"/><Relationship Id="rId38" Type="http://schemas.openxmlformats.org/officeDocument/2006/relationships/oleObject" Target="../embeddings/oleObject15.bin"/><Relationship Id="rId2" Type="http://schemas.openxmlformats.org/officeDocument/2006/relationships/slideLayout" Target="../slideLayouts/slideLayout17.xml"/><Relationship Id="rId16" Type="http://schemas.openxmlformats.org/officeDocument/2006/relationships/tags" Target="../tags/tag175.xml"/><Relationship Id="rId20" Type="http://schemas.openxmlformats.org/officeDocument/2006/relationships/tags" Target="../tags/tag179.xml"/><Relationship Id="rId29" Type="http://schemas.openxmlformats.org/officeDocument/2006/relationships/tags" Target="../tags/tag188.xml"/><Relationship Id="rId1" Type="http://schemas.openxmlformats.org/officeDocument/2006/relationships/slideLayout" Target="../slideLayouts/slideLayout16.xml"/><Relationship Id="rId6" Type="http://schemas.openxmlformats.org/officeDocument/2006/relationships/vmlDrawing" Target="../drawings/vmlDrawing15.vml"/><Relationship Id="rId11" Type="http://schemas.openxmlformats.org/officeDocument/2006/relationships/tags" Target="../tags/tag170.xml"/><Relationship Id="rId24" Type="http://schemas.openxmlformats.org/officeDocument/2006/relationships/tags" Target="../tags/tag183.xml"/><Relationship Id="rId32" Type="http://schemas.openxmlformats.org/officeDocument/2006/relationships/tags" Target="../tags/tag191.xml"/><Relationship Id="rId37" Type="http://schemas.openxmlformats.org/officeDocument/2006/relationships/tags" Target="../tags/tag196.xml"/><Relationship Id="rId5" Type="http://schemas.openxmlformats.org/officeDocument/2006/relationships/theme" Target="../theme/theme6.xml"/><Relationship Id="rId15" Type="http://schemas.openxmlformats.org/officeDocument/2006/relationships/tags" Target="../tags/tag174.xml"/><Relationship Id="rId23" Type="http://schemas.openxmlformats.org/officeDocument/2006/relationships/tags" Target="../tags/tag182.xml"/><Relationship Id="rId28" Type="http://schemas.openxmlformats.org/officeDocument/2006/relationships/tags" Target="../tags/tag187.xml"/><Relationship Id="rId36" Type="http://schemas.openxmlformats.org/officeDocument/2006/relationships/tags" Target="../tags/tag195.xml"/><Relationship Id="rId10" Type="http://schemas.openxmlformats.org/officeDocument/2006/relationships/tags" Target="../tags/tag169.xml"/><Relationship Id="rId19" Type="http://schemas.openxmlformats.org/officeDocument/2006/relationships/tags" Target="../tags/tag178.xml"/><Relationship Id="rId31" Type="http://schemas.openxmlformats.org/officeDocument/2006/relationships/tags" Target="../tags/tag190.xml"/><Relationship Id="rId4" Type="http://schemas.openxmlformats.org/officeDocument/2006/relationships/slideLayout" Target="../slideLayouts/slideLayout19.xml"/><Relationship Id="rId9" Type="http://schemas.openxmlformats.org/officeDocument/2006/relationships/tags" Target="../tags/tag168.xml"/><Relationship Id="rId14" Type="http://schemas.openxmlformats.org/officeDocument/2006/relationships/tags" Target="../tags/tag173.xml"/><Relationship Id="rId22" Type="http://schemas.openxmlformats.org/officeDocument/2006/relationships/tags" Target="../tags/tag181.xml"/><Relationship Id="rId27" Type="http://schemas.openxmlformats.org/officeDocument/2006/relationships/tags" Target="../tags/tag186.xml"/><Relationship Id="rId30" Type="http://schemas.openxmlformats.org/officeDocument/2006/relationships/tags" Target="../tags/tag189.xml"/><Relationship Id="rId35" Type="http://schemas.openxmlformats.org/officeDocument/2006/relationships/tags" Target="../tags/tag19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ags" Target="../tags/tag200.xml"/><Relationship Id="rId13" Type="http://schemas.openxmlformats.org/officeDocument/2006/relationships/tags" Target="../tags/tag205.xml"/><Relationship Id="rId18" Type="http://schemas.openxmlformats.org/officeDocument/2006/relationships/tags" Target="../tags/tag210.xml"/><Relationship Id="rId26" Type="http://schemas.openxmlformats.org/officeDocument/2006/relationships/tags" Target="../tags/tag218.xml"/><Relationship Id="rId39" Type="http://schemas.openxmlformats.org/officeDocument/2006/relationships/image" Target="../media/image1.emf"/><Relationship Id="rId3" Type="http://schemas.openxmlformats.org/officeDocument/2006/relationships/slideLayout" Target="../slideLayouts/slideLayout22.xml"/><Relationship Id="rId21" Type="http://schemas.openxmlformats.org/officeDocument/2006/relationships/tags" Target="../tags/tag213.xml"/><Relationship Id="rId34" Type="http://schemas.openxmlformats.org/officeDocument/2006/relationships/tags" Target="../tags/tag226.xml"/><Relationship Id="rId7" Type="http://schemas.openxmlformats.org/officeDocument/2006/relationships/tags" Target="../tags/tag199.xml"/><Relationship Id="rId12" Type="http://schemas.openxmlformats.org/officeDocument/2006/relationships/tags" Target="../tags/tag204.xml"/><Relationship Id="rId17" Type="http://schemas.openxmlformats.org/officeDocument/2006/relationships/tags" Target="../tags/tag209.xml"/><Relationship Id="rId25" Type="http://schemas.openxmlformats.org/officeDocument/2006/relationships/tags" Target="../tags/tag217.xml"/><Relationship Id="rId33" Type="http://schemas.openxmlformats.org/officeDocument/2006/relationships/tags" Target="../tags/tag225.xml"/><Relationship Id="rId38" Type="http://schemas.openxmlformats.org/officeDocument/2006/relationships/oleObject" Target="../embeddings/oleObject18.bin"/><Relationship Id="rId2" Type="http://schemas.openxmlformats.org/officeDocument/2006/relationships/slideLayout" Target="../slideLayouts/slideLayout21.xml"/><Relationship Id="rId16" Type="http://schemas.openxmlformats.org/officeDocument/2006/relationships/tags" Target="../tags/tag208.xml"/><Relationship Id="rId20" Type="http://schemas.openxmlformats.org/officeDocument/2006/relationships/tags" Target="../tags/tag212.xml"/><Relationship Id="rId29" Type="http://schemas.openxmlformats.org/officeDocument/2006/relationships/tags" Target="../tags/tag221.xml"/><Relationship Id="rId1" Type="http://schemas.openxmlformats.org/officeDocument/2006/relationships/slideLayout" Target="../slideLayouts/slideLayout20.xml"/><Relationship Id="rId6" Type="http://schemas.openxmlformats.org/officeDocument/2006/relationships/vmlDrawing" Target="../drawings/vmlDrawing18.vml"/><Relationship Id="rId11" Type="http://schemas.openxmlformats.org/officeDocument/2006/relationships/tags" Target="../tags/tag203.xml"/><Relationship Id="rId24" Type="http://schemas.openxmlformats.org/officeDocument/2006/relationships/tags" Target="../tags/tag216.xml"/><Relationship Id="rId32" Type="http://schemas.openxmlformats.org/officeDocument/2006/relationships/tags" Target="../tags/tag224.xml"/><Relationship Id="rId37" Type="http://schemas.openxmlformats.org/officeDocument/2006/relationships/tags" Target="../tags/tag229.xml"/><Relationship Id="rId5" Type="http://schemas.openxmlformats.org/officeDocument/2006/relationships/theme" Target="../theme/theme7.xml"/><Relationship Id="rId15" Type="http://schemas.openxmlformats.org/officeDocument/2006/relationships/tags" Target="../tags/tag207.xml"/><Relationship Id="rId23" Type="http://schemas.openxmlformats.org/officeDocument/2006/relationships/tags" Target="../tags/tag215.xml"/><Relationship Id="rId28" Type="http://schemas.openxmlformats.org/officeDocument/2006/relationships/tags" Target="../tags/tag220.xml"/><Relationship Id="rId36" Type="http://schemas.openxmlformats.org/officeDocument/2006/relationships/tags" Target="../tags/tag228.xml"/><Relationship Id="rId10" Type="http://schemas.openxmlformats.org/officeDocument/2006/relationships/tags" Target="../tags/tag202.xml"/><Relationship Id="rId19" Type="http://schemas.openxmlformats.org/officeDocument/2006/relationships/tags" Target="../tags/tag211.xml"/><Relationship Id="rId31" Type="http://schemas.openxmlformats.org/officeDocument/2006/relationships/tags" Target="../tags/tag223.xml"/><Relationship Id="rId4" Type="http://schemas.openxmlformats.org/officeDocument/2006/relationships/slideLayout" Target="../slideLayouts/slideLayout23.xml"/><Relationship Id="rId9" Type="http://schemas.openxmlformats.org/officeDocument/2006/relationships/tags" Target="../tags/tag201.xml"/><Relationship Id="rId14" Type="http://schemas.openxmlformats.org/officeDocument/2006/relationships/tags" Target="../tags/tag206.xml"/><Relationship Id="rId22" Type="http://schemas.openxmlformats.org/officeDocument/2006/relationships/tags" Target="../tags/tag214.xml"/><Relationship Id="rId27" Type="http://schemas.openxmlformats.org/officeDocument/2006/relationships/tags" Target="../tags/tag219.xml"/><Relationship Id="rId30" Type="http://schemas.openxmlformats.org/officeDocument/2006/relationships/tags" Target="../tags/tag222.xml"/><Relationship Id="rId35" Type="http://schemas.openxmlformats.org/officeDocument/2006/relationships/tags" Target="../tags/tag2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ags" Target="../tags/tag233.xml"/><Relationship Id="rId13" Type="http://schemas.openxmlformats.org/officeDocument/2006/relationships/tags" Target="../tags/tag238.xml"/><Relationship Id="rId18" Type="http://schemas.openxmlformats.org/officeDocument/2006/relationships/tags" Target="../tags/tag243.xml"/><Relationship Id="rId26" Type="http://schemas.openxmlformats.org/officeDocument/2006/relationships/tags" Target="../tags/tag251.xml"/><Relationship Id="rId39" Type="http://schemas.openxmlformats.org/officeDocument/2006/relationships/image" Target="../media/image1.emf"/><Relationship Id="rId3" Type="http://schemas.openxmlformats.org/officeDocument/2006/relationships/slideLayout" Target="../slideLayouts/slideLayout26.xml"/><Relationship Id="rId21" Type="http://schemas.openxmlformats.org/officeDocument/2006/relationships/tags" Target="../tags/tag246.xml"/><Relationship Id="rId34" Type="http://schemas.openxmlformats.org/officeDocument/2006/relationships/tags" Target="../tags/tag259.xml"/><Relationship Id="rId7" Type="http://schemas.openxmlformats.org/officeDocument/2006/relationships/tags" Target="../tags/tag232.xml"/><Relationship Id="rId12" Type="http://schemas.openxmlformats.org/officeDocument/2006/relationships/tags" Target="../tags/tag237.xml"/><Relationship Id="rId17" Type="http://schemas.openxmlformats.org/officeDocument/2006/relationships/tags" Target="../tags/tag242.xml"/><Relationship Id="rId25" Type="http://schemas.openxmlformats.org/officeDocument/2006/relationships/tags" Target="../tags/tag250.xml"/><Relationship Id="rId33" Type="http://schemas.openxmlformats.org/officeDocument/2006/relationships/tags" Target="../tags/tag258.xml"/><Relationship Id="rId38" Type="http://schemas.openxmlformats.org/officeDocument/2006/relationships/oleObject" Target="../embeddings/oleObject21.bin"/><Relationship Id="rId2" Type="http://schemas.openxmlformats.org/officeDocument/2006/relationships/slideLayout" Target="../slideLayouts/slideLayout25.xml"/><Relationship Id="rId16" Type="http://schemas.openxmlformats.org/officeDocument/2006/relationships/tags" Target="../tags/tag241.xml"/><Relationship Id="rId20" Type="http://schemas.openxmlformats.org/officeDocument/2006/relationships/tags" Target="../tags/tag245.xml"/><Relationship Id="rId29" Type="http://schemas.openxmlformats.org/officeDocument/2006/relationships/tags" Target="../tags/tag254.xml"/><Relationship Id="rId1" Type="http://schemas.openxmlformats.org/officeDocument/2006/relationships/slideLayout" Target="../slideLayouts/slideLayout24.xml"/><Relationship Id="rId6" Type="http://schemas.openxmlformats.org/officeDocument/2006/relationships/vmlDrawing" Target="../drawings/vmlDrawing21.vml"/><Relationship Id="rId11" Type="http://schemas.openxmlformats.org/officeDocument/2006/relationships/tags" Target="../tags/tag236.xml"/><Relationship Id="rId24" Type="http://schemas.openxmlformats.org/officeDocument/2006/relationships/tags" Target="../tags/tag249.xml"/><Relationship Id="rId32" Type="http://schemas.openxmlformats.org/officeDocument/2006/relationships/tags" Target="../tags/tag257.xml"/><Relationship Id="rId37" Type="http://schemas.openxmlformats.org/officeDocument/2006/relationships/tags" Target="../tags/tag262.xml"/><Relationship Id="rId5" Type="http://schemas.openxmlformats.org/officeDocument/2006/relationships/theme" Target="../theme/theme8.xml"/><Relationship Id="rId15" Type="http://schemas.openxmlformats.org/officeDocument/2006/relationships/tags" Target="../tags/tag240.xml"/><Relationship Id="rId23" Type="http://schemas.openxmlformats.org/officeDocument/2006/relationships/tags" Target="../tags/tag248.xml"/><Relationship Id="rId28" Type="http://schemas.openxmlformats.org/officeDocument/2006/relationships/tags" Target="../tags/tag253.xml"/><Relationship Id="rId36" Type="http://schemas.openxmlformats.org/officeDocument/2006/relationships/tags" Target="../tags/tag261.xml"/><Relationship Id="rId10" Type="http://schemas.openxmlformats.org/officeDocument/2006/relationships/tags" Target="../tags/tag235.xml"/><Relationship Id="rId19" Type="http://schemas.openxmlformats.org/officeDocument/2006/relationships/tags" Target="../tags/tag244.xml"/><Relationship Id="rId31" Type="http://schemas.openxmlformats.org/officeDocument/2006/relationships/tags" Target="../tags/tag256.xml"/><Relationship Id="rId4" Type="http://schemas.openxmlformats.org/officeDocument/2006/relationships/slideLayout" Target="../slideLayouts/slideLayout27.xml"/><Relationship Id="rId9" Type="http://schemas.openxmlformats.org/officeDocument/2006/relationships/tags" Target="../tags/tag234.xml"/><Relationship Id="rId14" Type="http://schemas.openxmlformats.org/officeDocument/2006/relationships/tags" Target="../tags/tag239.xml"/><Relationship Id="rId22" Type="http://schemas.openxmlformats.org/officeDocument/2006/relationships/tags" Target="../tags/tag247.xml"/><Relationship Id="rId27" Type="http://schemas.openxmlformats.org/officeDocument/2006/relationships/tags" Target="../tags/tag252.xml"/><Relationship Id="rId30" Type="http://schemas.openxmlformats.org/officeDocument/2006/relationships/tags" Target="../tags/tag255.xml"/><Relationship Id="rId35" Type="http://schemas.openxmlformats.org/officeDocument/2006/relationships/tags" Target="../tags/tag26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ags" Target="../tags/tag266.xml"/><Relationship Id="rId13" Type="http://schemas.openxmlformats.org/officeDocument/2006/relationships/tags" Target="../tags/tag271.xml"/><Relationship Id="rId18" Type="http://schemas.openxmlformats.org/officeDocument/2006/relationships/tags" Target="../tags/tag276.xml"/><Relationship Id="rId26" Type="http://schemas.openxmlformats.org/officeDocument/2006/relationships/tags" Target="../tags/tag284.xml"/><Relationship Id="rId39" Type="http://schemas.openxmlformats.org/officeDocument/2006/relationships/image" Target="../media/image1.emf"/><Relationship Id="rId3" Type="http://schemas.openxmlformats.org/officeDocument/2006/relationships/slideLayout" Target="../slideLayouts/slideLayout30.xml"/><Relationship Id="rId21" Type="http://schemas.openxmlformats.org/officeDocument/2006/relationships/tags" Target="../tags/tag279.xml"/><Relationship Id="rId34" Type="http://schemas.openxmlformats.org/officeDocument/2006/relationships/tags" Target="../tags/tag292.xml"/><Relationship Id="rId7" Type="http://schemas.openxmlformats.org/officeDocument/2006/relationships/tags" Target="../tags/tag265.xml"/><Relationship Id="rId12" Type="http://schemas.openxmlformats.org/officeDocument/2006/relationships/tags" Target="../tags/tag270.xml"/><Relationship Id="rId17" Type="http://schemas.openxmlformats.org/officeDocument/2006/relationships/tags" Target="../tags/tag275.xml"/><Relationship Id="rId25" Type="http://schemas.openxmlformats.org/officeDocument/2006/relationships/tags" Target="../tags/tag283.xml"/><Relationship Id="rId33" Type="http://schemas.openxmlformats.org/officeDocument/2006/relationships/tags" Target="../tags/tag291.xml"/><Relationship Id="rId38" Type="http://schemas.openxmlformats.org/officeDocument/2006/relationships/oleObject" Target="../embeddings/oleObject24.bin"/><Relationship Id="rId2" Type="http://schemas.openxmlformats.org/officeDocument/2006/relationships/slideLayout" Target="../slideLayouts/slideLayout29.xml"/><Relationship Id="rId16" Type="http://schemas.openxmlformats.org/officeDocument/2006/relationships/tags" Target="../tags/tag274.xml"/><Relationship Id="rId20" Type="http://schemas.openxmlformats.org/officeDocument/2006/relationships/tags" Target="../tags/tag278.xml"/><Relationship Id="rId29" Type="http://schemas.openxmlformats.org/officeDocument/2006/relationships/tags" Target="../tags/tag287.xml"/><Relationship Id="rId1" Type="http://schemas.openxmlformats.org/officeDocument/2006/relationships/slideLayout" Target="../slideLayouts/slideLayout28.xml"/><Relationship Id="rId6" Type="http://schemas.openxmlformats.org/officeDocument/2006/relationships/vmlDrawing" Target="../drawings/vmlDrawing24.vml"/><Relationship Id="rId11" Type="http://schemas.openxmlformats.org/officeDocument/2006/relationships/tags" Target="../tags/tag269.xml"/><Relationship Id="rId24" Type="http://schemas.openxmlformats.org/officeDocument/2006/relationships/tags" Target="../tags/tag282.xml"/><Relationship Id="rId32" Type="http://schemas.openxmlformats.org/officeDocument/2006/relationships/tags" Target="../tags/tag290.xml"/><Relationship Id="rId37" Type="http://schemas.openxmlformats.org/officeDocument/2006/relationships/tags" Target="../tags/tag295.xml"/><Relationship Id="rId5" Type="http://schemas.openxmlformats.org/officeDocument/2006/relationships/theme" Target="../theme/theme9.xml"/><Relationship Id="rId15" Type="http://schemas.openxmlformats.org/officeDocument/2006/relationships/tags" Target="../tags/tag273.xml"/><Relationship Id="rId23" Type="http://schemas.openxmlformats.org/officeDocument/2006/relationships/tags" Target="../tags/tag281.xml"/><Relationship Id="rId28" Type="http://schemas.openxmlformats.org/officeDocument/2006/relationships/tags" Target="../tags/tag286.xml"/><Relationship Id="rId36" Type="http://schemas.openxmlformats.org/officeDocument/2006/relationships/tags" Target="../tags/tag294.xml"/><Relationship Id="rId10" Type="http://schemas.openxmlformats.org/officeDocument/2006/relationships/tags" Target="../tags/tag268.xml"/><Relationship Id="rId19" Type="http://schemas.openxmlformats.org/officeDocument/2006/relationships/tags" Target="../tags/tag277.xml"/><Relationship Id="rId31" Type="http://schemas.openxmlformats.org/officeDocument/2006/relationships/tags" Target="../tags/tag289.xml"/><Relationship Id="rId4" Type="http://schemas.openxmlformats.org/officeDocument/2006/relationships/slideLayout" Target="../slideLayouts/slideLayout31.xml"/><Relationship Id="rId9" Type="http://schemas.openxmlformats.org/officeDocument/2006/relationships/tags" Target="../tags/tag267.xml"/><Relationship Id="rId14" Type="http://schemas.openxmlformats.org/officeDocument/2006/relationships/tags" Target="../tags/tag272.xml"/><Relationship Id="rId22" Type="http://schemas.openxmlformats.org/officeDocument/2006/relationships/tags" Target="../tags/tag280.xml"/><Relationship Id="rId27" Type="http://schemas.openxmlformats.org/officeDocument/2006/relationships/tags" Target="../tags/tag285.xml"/><Relationship Id="rId30" Type="http://schemas.openxmlformats.org/officeDocument/2006/relationships/tags" Target="../tags/tag288.xml"/><Relationship Id="rId35" Type="http://schemas.openxmlformats.org/officeDocument/2006/relationships/tags" Target="../tags/tag29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ags" Target="../tags/tag299.xml"/><Relationship Id="rId13" Type="http://schemas.openxmlformats.org/officeDocument/2006/relationships/tags" Target="../tags/tag304.xml"/><Relationship Id="rId18" Type="http://schemas.openxmlformats.org/officeDocument/2006/relationships/tags" Target="../tags/tag309.xml"/><Relationship Id="rId26" Type="http://schemas.openxmlformats.org/officeDocument/2006/relationships/tags" Target="../tags/tag317.xml"/><Relationship Id="rId39" Type="http://schemas.openxmlformats.org/officeDocument/2006/relationships/image" Target="../media/image1.emf"/><Relationship Id="rId3" Type="http://schemas.openxmlformats.org/officeDocument/2006/relationships/slideLayout" Target="../slideLayouts/slideLayout34.xml"/><Relationship Id="rId21" Type="http://schemas.openxmlformats.org/officeDocument/2006/relationships/tags" Target="../tags/tag312.xml"/><Relationship Id="rId34" Type="http://schemas.openxmlformats.org/officeDocument/2006/relationships/tags" Target="../tags/tag325.xml"/><Relationship Id="rId7" Type="http://schemas.openxmlformats.org/officeDocument/2006/relationships/tags" Target="../tags/tag298.xml"/><Relationship Id="rId12" Type="http://schemas.openxmlformats.org/officeDocument/2006/relationships/tags" Target="../tags/tag303.xml"/><Relationship Id="rId17" Type="http://schemas.openxmlformats.org/officeDocument/2006/relationships/tags" Target="../tags/tag308.xml"/><Relationship Id="rId25" Type="http://schemas.openxmlformats.org/officeDocument/2006/relationships/tags" Target="../tags/tag316.xml"/><Relationship Id="rId33" Type="http://schemas.openxmlformats.org/officeDocument/2006/relationships/tags" Target="../tags/tag324.xml"/><Relationship Id="rId38" Type="http://schemas.openxmlformats.org/officeDocument/2006/relationships/oleObject" Target="../embeddings/oleObject27.bin"/><Relationship Id="rId2" Type="http://schemas.openxmlformats.org/officeDocument/2006/relationships/slideLayout" Target="../slideLayouts/slideLayout33.xml"/><Relationship Id="rId16" Type="http://schemas.openxmlformats.org/officeDocument/2006/relationships/tags" Target="../tags/tag307.xml"/><Relationship Id="rId20" Type="http://schemas.openxmlformats.org/officeDocument/2006/relationships/tags" Target="../tags/tag311.xml"/><Relationship Id="rId29" Type="http://schemas.openxmlformats.org/officeDocument/2006/relationships/tags" Target="../tags/tag320.xml"/><Relationship Id="rId1" Type="http://schemas.openxmlformats.org/officeDocument/2006/relationships/slideLayout" Target="../slideLayouts/slideLayout32.xml"/><Relationship Id="rId6" Type="http://schemas.openxmlformats.org/officeDocument/2006/relationships/vmlDrawing" Target="../drawings/vmlDrawing27.vml"/><Relationship Id="rId11" Type="http://schemas.openxmlformats.org/officeDocument/2006/relationships/tags" Target="../tags/tag302.xml"/><Relationship Id="rId24" Type="http://schemas.openxmlformats.org/officeDocument/2006/relationships/tags" Target="../tags/tag315.xml"/><Relationship Id="rId32" Type="http://schemas.openxmlformats.org/officeDocument/2006/relationships/tags" Target="../tags/tag323.xml"/><Relationship Id="rId37" Type="http://schemas.openxmlformats.org/officeDocument/2006/relationships/tags" Target="../tags/tag328.xml"/><Relationship Id="rId5" Type="http://schemas.openxmlformats.org/officeDocument/2006/relationships/theme" Target="../theme/theme10.xml"/><Relationship Id="rId15" Type="http://schemas.openxmlformats.org/officeDocument/2006/relationships/tags" Target="../tags/tag306.xml"/><Relationship Id="rId23" Type="http://schemas.openxmlformats.org/officeDocument/2006/relationships/tags" Target="../tags/tag314.xml"/><Relationship Id="rId28" Type="http://schemas.openxmlformats.org/officeDocument/2006/relationships/tags" Target="../tags/tag319.xml"/><Relationship Id="rId36" Type="http://schemas.openxmlformats.org/officeDocument/2006/relationships/tags" Target="../tags/tag327.xml"/><Relationship Id="rId10" Type="http://schemas.openxmlformats.org/officeDocument/2006/relationships/tags" Target="../tags/tag301.xml"/><Relationship Id="rId19" Type="http://schemas.openxmlformats.org/officeDocument/2006/relationships/tags" Target="../tags/tag310.xml"/><Relationship Id="rId31" Type="http://schemas.openxmlformats.org/officeDocument/2006/relationships/tags" Target="../tags/tag322.xml"/><Relationship Id="rId4" Type="http://schemas.openxmlformats.org/officeDocument/2006/relationships/slideLayout" Target="../slideLayouts/slideLayout35.xml"/><Relationship Id="rId9" Type="http://schemas.openxmlformats.org/officeDocument/2006/relationships/tags" Target="../tags/tag300.xml"/><Relationship Id="rId14" Type="http://schemas.openxmlformats.org/officeDocument/2006/relationships/tags" Target="../tags/tag305.xml"/><Relationship Id="rId22" Type="http://schemas.openxmlformats.org/officeDocument/2006/relationships/tags" Target="../tags/tag313.xml"/><Relationship Id="rId27" Type="http://schemas.openxmlformats.org/officeDocument/2006/relationships/tags" Target="../tags/tag318.xml"/><Relationship Id="rId30" Type="http://schemas.openxmlformats.org/officeDocument/2006/relationships/tags" Target="../tags/tag321.xml"/><Relationship Id="rId35" Type="http://schemas.openxmlformats.org/officeDocument/2006/relationships/tags" Target="../tags/tag32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ags" Target="../tags/tag333.xml"/><Relationship Id="rId13" Type="http://schemas.openxmlformats.org/officeDocument/2006/relationships/tags" Target="../tags/tag338.xml"/><Relationship Id="rId18" Type="http://schemas.openxmlformats.org/officeDocument/2006/relationships/tags" Target="../tags/tag343.xml"/><Relationship Id="rId26" Type="http://schemas.openxmlformats.org/officeDocument/2006/relationships/tags" Target="../tags/tag351.xml"/><Relationship Id="rId3" Type="http://schemas.openxmlformats.org/officeDocument/2006/relationships/slideLayout" Target="../slideLayouts/slideLayout38.xml"/><Relationship Id="rId21" Type="http://schemas.openxmlformats.org/officeDocument/2006/relationships/tags" Target="../tags/tag346.xml"/><Relationship Id="rId34" Type="http://schemas.openxmlformats.org/officeDocument/2006/relationships/tags" Target="../tags/tag359.xml"/><Relationship Id="rId7" Type="http://schemas.openxmlformats.org/officeDocument/2006/relationships/tags" Target="../tags/tag332.xml"/><Relationship Id="rId12" Type="http://schemas.openxmlformats.org/officeDocument/2006/relationships/tags" Target="../tags/tag337.xml"/><Relationship Id="rId17" Type="http://schemas.openxmlformats.org/officeDocument/2006/relationships/tags" Target="../tags/tag342.xml"/><Relationship Id="rId25" Type="http://schemas.openxmlformats.org/officeDocument/2006/relationships/tags" Target="../tags/tag350.xml"/><Relationship Id="rId33" Type="http://schemas.openxmlformats.org/officeDocument/2006/relationships/tags" Target="../tags/tag358.xml"/><Relationship Id="rId38" Type="http://schemas.openxmlformats.org/officeDocument/2006/relationships/image" Target="../media/image1.emf"/><Relationship Id="rId2" Type="http://schemas.openxmlformats.org/officeDocument/2006/relationships/slideLayout" Target="../slideLayouts/slideLayout37.xml"/><Relationship Id="rId16" Type="http://schemas.openxmlformats.org/officeDocument/2006/relationships/tags" Target="../tags/tag341.xml"/><Relationship Id="rId20" Type="http://schemas.openxmlformats.org/officeDocument/2006/relationships/tags" Target="../tags/tag345.xml"/><Relationship Id="rId29" Type="http://schemas.openxmlformats.org/officeDocument/2006/relationships/tags" Target="../tags/tag354.xml"/><Relationship Id="rId1" Type="http://schemas.openxmlformats.org/officeDocument/2006/relationships/slideLayout" Target="../slideLayouts/slideLayout36.xml"/><Relationship Id="rId6" Type="http://schemas.openxmlformats.org/officeDocument/2006/relationships/tags" Target="../tags/tag331.xml"/><Relationship Id="rId11" Type="http://schemas.openxmlformats.org/officeDocument/2006/relationships/tags" Target="../tags/tag336.xml"/><Relationship Id="rId24" Type="http://schemas.openxmlformats.org/officeDocument/2006/relationships/tags" Target="../tags/tag349.xml"/><Relationship Id="rId32" Type="http://schemas.openxmlformats.org/officeDocument/2006/relationships/tags" Target="../tags/tag357.xml"/><Relationship Id="rId37" Type="http://schemas.openxmlformats.org/officeDocument/2006/relationships/oleObject" Target="../embeddings/oleObject30.bin"/><Relationship Id="rId5" Type="http://schemas.openxmlformats.org/officeDocument/2006/relationships/vmlDrawing" Target="../drawings/vmlDrawing30.vml"/><Relationship Id="rId15" Type="http://schemas.openxmlformats.org/officeDocument/2006/relationships/tags" Target="../tags/tag340.xml"/><Relationship Id="rId23" Type="http://schemas.openxmlformats.org/officeDocument/2006/relationships/tags" Target="../tags/tag348.xml"/><Relationship Id="rId28" Type="http://schemas.openxmlformats.org/officeDocument/2006/relationships/tags" Target="../tags/tag353.xml"/><Relationship Id="rId36" Type="http://schemas.openxmlformats.org/officeDocument/2006/relationships/tags" Target="../tags/tag361.xml"/><Relationship Id="rId10" Type="http://schemas.openxmlformats.org/officeDocument/2006/relationships/tags" Target="../tags/tag335.xml"/><Relationship Id="rId19" Type="http://schemas.openxmlformats.org/officeDocument/2006/relationships/tags" Target="../tags/tag344.xml"/><Relationship Id="rId31" Type="http://schemas.openxmlformats.org/officeDocument/2006/relationships/tags" Target="../tags/tag356.xml"/><Relationship Id="rId4" Type="http://schemas.openxmlformats.org/officeDocument/2006/relationships/theme" Target="../theme/theme11.xml"/><Relationship Id="rId9" Type="http://schemas.openxmlformats.org/officeDocument/2006/relationships/tags" Target="../tags/tag334.xml"/><Relationship Id="rId14" Type="http://schemas.openxmlformats.org/officeDocument/2006/relationships/tags" Target="../tags/tag339.xml"/><Relationship Id="rId22" Type="http://schemas.openxmlformats.org/officeDocument/2006/relationships/tags" Target="../tags/tag347.xml"/><Relationship Id="rId27" Type="http://schemas.openxmlformats.org/officeDocument/2006/relationships/tags" Target="../tags/tag352.xml"/><Relationship Id="rId30" Type="http://schemas.openxmlformats.org/officeDocument/2006/relationships/tags" Target="../tags/tag355.xml"/><Relationship Id="rId35" Type="http://schemas.openxmlformats.org/officeDocument/2006/relationships/tags" Target="../tags/tag36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tags" Target="../tags/tag366.xml"/><Relationship Id="rId13" Type="http://schemas.openxmlformats.org/officeDocument/2006/relationships/tags" Target="../tags/tag371.xml"/><Relationship Id="rId18" Type="http://schemas.openxmlformats.org/officeDocument/2006/relationships/tags" Target="../tags/tag376.xml"/><Relationship Id="rId26" Type="http://schemas.openxmlformats.org/officeDocument/2006/relationships/tags" Target="../tags/tag384.xml"/><Relationship Id="rId3" Type="http://schemas.openxmlformats.org/officeDocument/2006/relationships/slideLayout" Target="../slideLayouts/slideLayout41.xml"/><Relationship Id="rId21" Type="http://schemas.openxmlformats.org/officeDocument/2006/relationships/tags" Target="../tags/tag379.xml"/><Relationship Id="rId34" Type="http://schemas.openxmlformats.org/officeDocument/2006/relationships/tags" Target="../tags/tag392.xml"/><Relationship Id="rId7" Type="http://schemas.openxmlformats.org/officeDocument/2006/relationships/tags" Target="../tags/tag365.xml"/><Relationship Id="rId12" Type="http://schemas.openxmlformats.org/officeDocument/2006/relationships/tags" Target="../tags/tag370.xml"/><Relationship Id="rId17" Type="http://schemas.openxmlformats.org/officeDocument/2006/relationships/tags" Target="../tags/tag375.xml"/><Relationship Id="rId25" Type="http://schemas.openxmlformats.org/officeDocument/2006/relationships/tags" Target="../tags/tag383.xml"/><Relationship Id="rId33" Type="http://schemas.openxmlformats.org/officeDocument/2006/relationships/tags" Target="../tags/tag391.xml"/><Relationship Id="rId38" Type="http://schemas.openxmlformats.org/officeDocument/2006/relationships/image" Target="../media/image1.emf"/><Relationship Id="rId2" Type="http://schemas.openxmlformats.org/officeDocument/2006/relationships/slideLayout" Target="../slideLayouts/slideLayout40.xml"/><Relationship Id="rId16" Type="http://schemas.openxmlformats.org/officeDocument/2006/relationships/tags" Target="../tags/tag374.xml"/><Relationship Id="rId20" Type="http://schemas.openxmlformats.org/officeDocument/2006/relationships/tags" Target="../tags/tag378.xml"/><Relationship Id="rId29" Type="http://schemas.openxmlformats.org/officeDocument/2006/relationships/tags" Target="../tags/tag387.xml"/><Relationship Id="rId1" Type="http://schemas.openxmlformats.org/officeDocument/2006/relationships/slideLayout" Target="../slideLayouts/slideLayout39.xml"/><Relationship Id="rId6" Type="http://schemas.openxmlformats.org/officeDocument/2006/relationships/tags" Target="../tags/tag364.xml"/><Relationship Id="rId11" Type="http://schemas.openxmlformats.org/officeDocument/2006/relationships/tags" Target="../tags/tag369.xml"/><Relationship Id="rId24" Type="http://schemas.openxmlformats.org/officeDocument/2006/relationships/tags" Target="../tags/tag382.xml"/><Relationship Id="rId32" Type="http://schemas.openxmlformats.org/officeDocument/2006/relationships/tags" Target="../tags/tag390.xml"/><Relationship Id="rId37" Type="http://schemas.openxmlformats.org/officeDocument/2006/relationships/oleObject" Target="../embeddings/oleObject33.bin"/><Relationship Id="rId5" Type="http://schemas.openxmlformats.org/officeDocument/2006/relationships/vmlDrawing" Target="../drawings/vmlDrawing33.vml"/><Relationship Id="rId15" Type="http://schemas.openxmlformats.org/officeDocument/2006/relationships/tags" Target="../tags/tag373.xml"/><Relationship Id="rId23" Type="http://schemas.openxmlformats.org/officeDocument/2006/relationships/tags" Target="../tags/tag381.xml"/><Relationship Id="rId28" Type="http://schemas.openxmlformats.org/officeDocument/2006/relationships/tags" Target="../tags/tag386.xml"/><Relationship Id="rId36" Type="http://schemas.openxmlformats.org/officeDocument/2006/relationships/tags" Target="../tags/tag394.xml"/><Relationship Id="rId10" Type="http://schemas.openxmlformats.org/officeDocument/2006/relationships/tags" Target="../tags/tag368.xml"/><Relationship Id="rId19" Type="http://schemas.openxmlformats.org/officeDocument/2006/relationships/tags" Target="../tags/tag377.xml"/><Relationship Id="rId31" Type="http://schemas.openxmlformats.org/officeDocument/2006/relationships/tags" Target="../tags/tag389.xml"/><Relationship Id="rId4" Type="http://schemas.openxmlformats.org/officeDocument/2006/relationships/theme" Target="../theme/theme12.xml"/><Relationship Id="rId9" Type="http://schemas.openxmlformats.org/officeDocument/2006/relationships/tags" Target="../tags/tag367.xml"/><Relationship Id="rId14" Type="http://schemas.openxmlformats.org/officeDocument/2006/relationships/tags" Target="../tags/tag372.xml"/><Relationship Id="rId22" Type="http://schemas.openxmlformats.org/officeDocument/2006/relationships/tags" Target="../tags/tag380.xml"/><Relationship Id="rId27" Type="http://schemas.openxmlformats.org/officeDocument/2006/relationships/tags" Target="../tags/tag385.xml"/><Relationship Id="rId30" Type="http://schemas.openxmlformats.org/officeDocument/2006/relationships/tags" Target="../tags/tag388.xml"/><Relationship Id="rId35" Type="http://schemas.openxmlformats.org/officeDocument/2006/relationships/tags" Target="../tags/tag39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ags" Target="../tags/tag399.xml"/><Relationship Id="rId13" Type="http://schemas.openxmlformats.org/officeDocument/2006/relationships/tags" Target="../tags/tag404.xml"/><Relationship Id="rId18" Type="http://schemas.openxmlformats.org/officeDocument/2006/relationships/tags" Target="../tags/tag409.xml"/><Relationship Id="rId26" Type="http://schemas.openxmlformats.org/officeDocument/2006/relationships/tags" Target="../tags/tag417.xml"/><Relationship Id="rId3" Type="http://schemas.openxmlformats.org/officeDocument/2006/relationships/slideLayout" Target="../slideLayouts/slideLayout44.xml"/><Relationship Id="rId21" Type="http://schemas.openxmlformats.org/officeDocument/2006/relationships/tags" Target="../tags/tag412.xml"/><Relationship Id="rId34" Type="http://schemas.openxmlformats.org/officeDocument/2006/relationships/tags" Target="../tags/tag425.xml"/><Relationship Id="rId7" Type="http://schemas.openxmlformats.org/officeDocument/2006/relationships/tags" Target="../tags/tag398.xml"/><Relationship Id="rId12" Type="http://schemas.openxmlformats.org/officeDocument/2006/relationships/tags" Target="../tags/tag403.xml"/><Relationship Id="rId17" Type="http://schemas.openxmlformats.org/officeDocument/2006/relationships/tags" Target="../tags/tag408.xml"/><Relationship Id="rId25" Type="http://schemas.openxmlformats.org/officeDocument/2006/relationships/tags" Target="../tags/tag416.xml"/><Relationship Id="rId33" Type="http://schemas.openxmlformats.org/officeDocument/2006/relationships/tags" Target="../tags/tag424.xml"/><Relationship Id="rId38" Type="http://schemas.openxmlformats.org/officeDocument/2006/relationships/image" Target="../media/image1.emf"/><Relationship Id="rId2" Type="http://schemas.openxmlformats.org/officeDocument/2006/relationships/slideLayout" Target="../slideLayouts/slideLayout43.xml"/><Relationship Id="rId16" Type="http://schemas.openxmlformats.org/officeDocument/2006/relationships/tags" Target="../tags/tag407.xml"/><Relationship Id="rId20" Type="http://schemas.openxmlformats.org/officeDocument/2006/relationships/tags" Target="../tags/tag411.xml"/><Relationship Id="rId29" Type="http://schemas.openxmlformats.org/officeDocument/2006/relationships/tags" Target="../tags/tag420.xml"/><Relationship Id="rId1" Type="http://schemas.openxmlformats.org/officeDocument/2006/relationships/slideLayout" Target="../slideLayouts/slideLayout42.xml"/><Relationship Id="rId6" Type="http://schemas.openxmlformats.org/officeDocument/2006/relationships/tags" Target="../tags/tag397.xml"/><Relationship Id="rId11" Type="http://schemas.openxmlformats.org/officeDocument/2006/relationships/tags" Target="../tags/tag402.xml"/><Relationship Id="rId24" Type="http://schemas.openxmlformats.org/officeDocument/2006/relationships/tags" Target="../tags/tag415.xml"/><Relationship Id="rId32" Type="http://schemas.openxmlformats.org/officeDocument/2006/relationships/tags" Target="../tags/tag423.xml"/><Relationship Id="rId37" Type="http://schemas.openxmlformats.org/officeDocument/2006/relationships/oleObject" Target="../embeddings/oleObject36.bin"/><Relationship Id="rId5" Type="http://schemas.openxmlformats.org/officeDocument/2006/relationships/vmlDrawing" Target="../drawings/vmlDrawing36.vml"/><Relationship Id="rId15" Type="http://schemas.openxmlformats.org/officeDocument/2006/relationships/tags" Target="../tags/tag406.xml"/><Relationship Id="rId23" Type="http://schemas.openxmlformats.org/officeDocument/2006/relationships/tags" Target="../tags/tag414.xml"/><Relationship Id="rId28" Type="http://schemas.openxmlformats.org/officeDocument/2006/relationships/tags" Target="../tags/tag419.xml"/><Relationship Id="rId36" Type="http://schemas.openxmlformats.org/officeDocument/2006/relationships/tags" Target="../tags/tag427.xml"/><Relationship Id="rId10" Type="http://schemas.openxmlformats.org/officeDocument/2006/relationships/tags" Target="../tags/tag401.xml"/><Relationship Id="rId19" Type="http://schemas.openxmlformats.org/officeDocument/2006/relationships/tags" Target="../tags/tag410.xml"/><Relationship Id="rId31" Type="http://schemas.openxmlformats.org/officeDocument/2006/relationships/tags" Target="../tags/tag422.xml"/><Relationship Id="rId4" Type="http://schemas.openxmlformats.org/officeDocument/2006/relationships/theme" Target="../theme/theme13.xml"/><Relationship Id="rId9" Type="http://schemas.openxmlformats.org/officeDocument/2006/relationships/tags" Target="../tags/tag400.xml"/><Relationship Id="rId14" Type="http://schemas.openxmlformats.org/officeDocument/2006/relationships/tags" Target="../tags/tag405.xml"/><Relationship Id="rId22" Type="http://schemas.openxmlformats.org/officeDocument/2006/relationships/tags" Target="../tags/tag413.xml"/><Relationship Id="rId27" Type="http://schemas.openxmlformats.org/officeDocument/2006/relationships/tags" Target="../tags/tag418.xml"/><Relationship Id="rId30" Type="http://schemas.openxmlformats.org/officeDocument/2006/relationships/tags" Target="../tags/tag421.xml"/><Relationship Id="rId35" Type="http://schemas.openxmlformats.org/officeDocument/2006/relationships/tags" Target="../tags/tag42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ags" Target="../tags/tag431.xml"/><Relationship Id="rId13" Type="http://schemas.openxmlformats.org/officeDocument/2006/relationships/tags" Target="../tags/tag436.xml"/><Relationship Id="rId18" Type="http://schemas.openxmlformats.org/officeDocument/2006/relationships/tags" Target="../tags/tag441.xml"/><Relationship Id="rId26" Type="http://schemas.openxmlformats.org/officeDocument/2006/relationships/tags" Target="../tags/tag449.xml"/><Relationship Id="rId39" Type="http://schemas.openxmlformats.org/officeDocument/2006/relationships/image" Target="../media/image1.emf"/><Relationship Id="rId3" Type="http://schemas.openxmlformats.org/officeDocument/2006/relationships/slideLayout" Target="../slideLayouts/slideLayout47.xml"/><Relationship Id="rId21" Type="http://schemas.openxmlformats.org/officeDocument/2006/relationships/tags" Target="../tags/tag444.xml"/><Relationship Id="rId34" Type="http://schemas.openxmlformats.org/officeDocument/2006/relationships/tags" Target="../tags/tag457.xml"/><Relationship Id="rId7" Type="http://schemas.openxmlformats.org/officeDocument/2006/relationships/tags" Target="../tags/tag430.xml"/><Relationship Id="rId12" Type="http://schemas.openxmlformats.org/officeDocument/2006/relationships/tags" Target="../tags/tag435.xml"/><Relationship Id="rId17" Type="http://schemas.openxmlformats.org/officeDocument/2006/relationships/tags" Target="../tags/tag440.xml"/><Relationship Id="rId25" Type="http://schemas.openxmlformats.org/officeDocument/2006/relationships/tags" Target="../tags/tag448.xml"/><Relationship Id="rId33" Type="http://schemas.openxmlformats.org/officeDocument/2006/relationships/tags" Target="../tags/tag456.xml"/><Relationship Id="rId38" Type="http://schemas.openxmlformats.org/officeDocument/2006/relationships/oleObject" Target="../embeddings/oleObject39.bin"/><Relationship Id="rId2" Type="http://schemas.openxmlformats.org/officeDocument/2006/relationships/slideLayout" Target="../slideLayouts/slideLayout46.xml"/><Relationship Id="rId16" Type="http://schemas.openxmlformats.org/officeDocument/2006/relationships/tags" Target="../tags/tag439.xml"/><Relationship Id="rId20" Type="http://schemas.openxmlformats.org/officeDocument/2006/relationships/tags" Target="../tags/tag443.xml"/><Relationship Id="rId29" Type="http://schemas.openxmlformats.org/officeDocument/2006/relationships/tags" Target="../tags/tag452.xml"/><Relationship Id="rId1" Type="http://schemas.openxmlformats.org/officeDocument/2006/relationships/slideLayout" Target="../slideLayouts/slideLayout45.xml"/><Relationship Id="rId6" Type="http://schemas.openxmlformats.org/officeDocument/2006/relationships/vmlDrawing" Target="../drawings/vmlDrawing39.vml"/><Relationship Id="rId11" Type="http://schemas.openxmlformats.org/officeDocument/2006/relationships/tags" Target="../tags/tag434.xml"/><Relationship Id="rId24" Type="http://schemas.openxmlformats.org/officeDocument/2006/relationships/tags" Target="../tags/tag447.xml"/><Relationship Id="rId32" Type="http://schemas.openxmlformats.org/officeDocument/2006/relationships/tags" Target="../tags/tag455.xml"/><Relationship Id="rId37" Type="http://schemas.openxmlformats.org/officeDocument/2006/relationships/tags" Target="../tags/tag460.xml"/><Relationship Id="rId5" Type="http://schemas.openxmlformats.org/officeDocument/2006/relationships/theme" Target="../theme/theme14.xml"/><Relationship Id="rId15" Type="http://schemas.openxmlformats.org/officeDocument/2006/relationships/tags" Target="../tags/tag438.xml"/><Relationship Id="rId23" Type="http://schemas.openxmlformats.org/officeDocument/2006/relationships/tags" Target="../tags/tag446.xml"/><Relationship Id="rId28" Type="http://schemas.openxmlformats.org/officeDocument/2006/relationships/tags" Target="../tags/tag451.xml"/><Relationship Id="rId36" Type="http://schemas.openxmlformats.org/officeDocument/2006/relationships/tags" Target="../tags/tag459.xml"/><Relationship Id="rId10" Type="http://schemas.openxmlformats.org/officeDocument/2006/relationships/tags" Target="../tags/tag433.xml"/><Relationship Id="rId19" Type="http://schemas.openxmlformats.org/officeDocument/2006/relationships/tags" Target="../tags/tag442.xml"/><Relationship Id="rId31" Type="http://schemas.openxmlformats.org/officeDocument/2006/relationships/tags" Target="../tags/tag454.xml"/><Relationship Id="rId4" Type="http://schemas.openxmlformats.org/officeDocument/2006/relationships/slideLayout" Target="../slideLayouts/slideLayout48.xml"/><Relationship Id="rId9" Type="http://schemas.openxmlformats.org/officeDocument/2006/relationships/tags" Target="../tags/tag432.xml"/><Relationship Id="rId14" Type="http://schemas.openxmlformats.org/officeDocument/2006/relationships/tags" Target="../tags/tag437.xml"/><Relationship Id="rId22" Type="http://schemas.openxmlformats.org/officeDocument/2006/relationships/tags" Target="../tags/tag445.xml"/><Relationship Id="rId27" Type="http://schemas.openxmlformats.org/officeDocument/2006/relationships/tags" Target="../tags/tag450.xml"/><Relationship Id="rId30" Type="http://schemas.openxmlformats.org/officeDocument/2006/relationships/tags" Target="../tags/tag453.xml"/><Relationship Id="rId35" Type="http://schemas.openxmlformats.org/officeDocument/2006/relationships/tags" Target="../tags/tag45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ags" Target="../tags/tag466.xml"/><Relationship Id="rId13" Type="http://schemas.openxmlformats.org/officeDocument/2006/relationships/tags" Target="../tags/tag471.xml"/><Relationship Id="rId18" Type="http://schemas.openxmlformats.org/officeDocument/2006/relationships/tags" Target="../tags/tag476.xml"/><Relationship Id="rId26" Type="http://schemas.openxmlformats.org/officeDocument/2006/relationships/tags" Target="../tags/tag484.xml"/><Relationship Id="rId3" Type="http://schemas.openxmlformats.org/officeDocument/2006/relationships/theme" Target="../theme/theme15.xml"/><Relationship Id="rId21" Type="http://schemas.openxmlformats.org/officeDocument/2006/relationships/tags" Target="../tags/tag479.xml"/><Relationship Id="rId34" Type="http://schemas.openxmlformats.org/officeDocument/2006/relationships/tags" Target="../tags/tag492.xml"/><Relationship Id="rId7" Type="http://schemas.openxmlformats.org/officeDocument/2006/relationships/tags" Target="../tags/tag465.xml"/><Relationship Id="rId12" Type="http://schemas.openxmlformats.org/officeDocument/2006/relationships/tags" Target="../tags/tag470.xml"/><Relationship Id="rId17" Type="http://schemas.openxmlformats.org/officeDocument/2006/relationships/tags" Target="../tags/tag475.xml"/><Relationship Id="rId25" Type="http://schemas.openxmlformats.org/officeDocument/2006/relationships/tags" Target="../tags/tag483.xml"/><Relationship Id="rId33" Type="http://schemas.openxmlformats.org/officeDocument/2006/relationships/tags" Target="../tags/tag491.xml"/><Relationship Id="rId2" Type="http://schemas.openxmlformats.org/officeDocument/2006/relationships/slideLayout" Target="../slideLayouts/slideLayout50.xml"/><Relationship Id="rId16" Type="http://schemas.openxmlformats.org/officeDocument/2006/relationships/tags" Target="../tags/tag474.xml"/><Relationship Id="rId20" Type="http://schemas.openxmlformats.org/officeDocument/2006/relationships/tags" Target="../tags/tag478.xml"/><Relationship Id="rId29" Type="http://schemas.openxmlformats.org/officeDocument/2006/relationships/tags" Target="../tags/tag487.xml"/><Relationship Id="rId1" Type="http://schemas.openxmlformats.org/officeDocument/2006/relationships/slideLayout" Target="../slideLayouts/slideLayout49.xml"/><Relationship Id="rId6" Type="http://schemas.openxmlformats.org/officeDocument/2006/relationships/tags" Target="../tags/tag464.xml"/><Relationship Id="rId11" Type="http://schemas.openxmlformats.org/officeDocument/2006/relationships/tags" Target="../tags/tag469.xml"/><Relationship Id="rId24" Type="http://schemas.openxmlformats.org/officeDocument/2006/relationships/tags" Target="../tags/tag482.xml"/><Relationship Id="rId32" Type="http://schemas.openxmlformats.org/officeDocument/2006/relationships/tags" Target="../tags/tag490.xml"/><Relationship Id="rId37" Type="http://schemas.openxmlformats.org/officeDocument/2006/relationships/image" Target="../media/image1.emf"/><Relationship Id="rId5" Type="http://schemas.openxmlformats.org/officeDocument/2006/relationships/tags" Target="../tags/tag463.xml"/><Relationship Id="rId15" Type="http://schemas.openxmlformats.org/officeDocument/2006/relationships/tags" Target="../tags/tag473.xml"/><Relationship Id="rId23" Type="http://schemas.openxmlformats.org/officeDocument/2006/relationships/tags" Target="../tags/tag481.xml"/><Relationship Id="rId28" Type="http://schemas.openxmlformats.org/officeDocument/2006/relationships/tags" Target="../tags/tag486.xml"/><Relationship Id="rId36" Type="http://schemas.openxmlformats.org/officeDocument/2006/relationships/oleObject" Target="../embeddings/oleObject42.bin"/><Relationship Id="rId10" Type="http://schemas.openxmlformats.org/officeDocument/2006/relationships/tags" Target="../tags/tag468.xml"/><Relationship Id="rId19" Type="http://schemas.openxmlformats.org/officeDocument/2006/relationships/tags" Target="../tags/tag477.xml"/><Relationship Id="rId31" Type="http://schemas.openxmlformats.org/officeDocument/2006/relationships/tags" Target="../tags/tag489.xml"/><Relationship Id="rId4" Type="http://schemas.openxmlformats.org/officeDocument/2006/relationships/vmlDrawing" Target="../drawings/vmlDrawing42.vml"/><Relationship Id="rId9" Type="http://schemas.openxmlformats.org/officeDocument/2006/relationships/tags" Target="../tags/tag467.xml"/><Relationship Id="rId14" Type="http://schemas.openxmlformats.org/officeDocument/2006/relationships/tags" Target="../tags/tag472.xml"/><Relationship Id="rId22" Type="http://schemas.openxmlformats.org/officeDocument/2006/relationships/tags" Target="../tags/tag480.xml"/><Relationship Id="rId27" Type="http://schemas.openxmlformats.org/officeDocument/2006/relationships/tags" Target="../tags/tag485.xml"/><Relationship Id="rId30" Type="http://schemas.openxmlformats.org/officeDocument/2006/relationships/tags" Target="../tags/tag488.xml"/><Relationship Id="rId35" Type="http://schemas.openxmlformats.org/officeDocument/2006/relationships/tags" Target="../tags/tag49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ags" Target="../tags/tag499.xml"/><Relationship Id="rId13" Type="http://schemas.openxmlformats.org/officeDocument/2006/relationships/tags" Target="../tags/tag504.xml"/><Relationship Id="rId18" Type="http://schemas.openxmlformats.org/officeDocument/2006/relationships/tags" Target="../tags/tag509.xml"/><Relationship Id="rId26" Type="http://schemas.openxmlformats.org/officeDocument/2006/relationships/tags" Target="../tags/tag517.xml"/><Relationship Id="rId3" Type="http://schemas.openxmlformats.org/officeDocument/2006/relationships/theme" Target="../theme/theme16.xml"/><Relationship Id="rId21" Type="http://schemas.openxmlformats.org/officeDocument/2006/relationships/tags" Target="../tags/tag512.xml"/><Relationship Id="rId34" Type="http://schemas.openxmlformats.org/officeDocument/2006/relationships/tags" Target="../tags/tag525.xml"/><Relationship Id="rId7" Type="http://schemas.openxmlformats.org/officeDocument/2006/relationships/tags" Target="../tags/tag498.xml"/><Relationship Id="rId12" Type="http://schemas.openxmlformats.org/officeDocument/2006/relationships/tags" Target="../tags/tag503.xml"/><Relationship Id="rId17" Type="http://schemas.openxmlformats.org/officeDocument/2006/relationships/tags" Target="../tags/tag508.xml"/><Relationship Id="rId25" Type="http://schemas.openxmlformats.org/officeDocument/2006/relationships/tags" Target="../tags/tag516.xml"/><Relationship Id="rId33" Type="http://schemas.openxmlformats.org/officeDocument/2006/relationships/tags" Target="../tags/tag524.xml"/><Relationship Id="rId2" Type="http://schemas.openxmlformats.org/officeDocument/2006/relationships/slideLayout" Target="../slideLayouts/slideLayout52.xml"/><Relationship Id="rId16" Type="http://schemas.openxmlformats.org/officeDocument/2006/relationships/tags" Target="../tags/tag507.xml"/><Relationship Id="rId20" Type="http://schemas.openxmlformats.org/officeDocument/2006/relationships/tags" Target="../tags/tag511.xml"/><Relationship Id="rId29" Type="http://schemas.openxmlformats.org/officeDocument/2006/relationships/tags" Target="../tags/tag520.xml"/><Relationship Id="rId1" Type="http://schemas.openxmlformats.org/officeDocument/2006/relationships/slideLayout" Target="../slideLayouts/slideLayout51.xml"/><Relationship Id="rId6" Type="http://schemas.openxmlformats.org/officeDocument/2006/relationships/tags" Target="../tags/tag497.xml"/><Relationship Id="rId11" Type="http://schemas.openxmlformats.org/officeDocument/2006/relationships/tags" Target="../tags/tag502.xml"/><Relationship Id="rId24" Type="http://schemas.openxmlformats.org/officeDocument/2006/relationships/tags" Target="../tags/tag515.xml"/><Relationship Id="rId32" Type="http://schemas.openxmlformats.org/officeDocument/2006/relationships/tags" Target="../tags/tag523.xml"/><Relationship Id="rId37" Type="http://schemas.openxmlformats.org/officeDocument/2006/relationships/image" Target="../media/image1.emf"/><Relationship Id="rId5" Type="http://schemas.openxmlformats.org/officeDocument/2006/relationships/tags" Target="../tags/tag496.xml"/><Relationship Id="rId15" Type="http://schemas.openxmlformats.org/officeDocument/2006/relationships/tags" Target="../tags/tag506.xml"/><Relationship Id="rId23" Type="http://schemas.openxmlformats.org/officeDocument/2006/relationships/tags" Target="../tags/tag514.xml"/><Relationship Id="rId28" Type="http://schemas.openxmlformats.org/officeDocument/2006/relationships/tags" Target="../tags/tag519.xml"/><Relationship Id="rId36" Type="http://schemas.openxmlformats.org/officeDocument/2006/relationships/oleObject" Target="../embeddings/oleObject45.bin"/><Relationship Id="rId10" Type="http://schemas.openxmlformats.org/officeDocument/2006/relationships/tags" Target="../tags/tag501.xml"/><Relationship Id="rId19" Type="http://schemas.openxmlformats.org/officeDocument/2006/relationships/tags" Target="../tags/tag510.xml"/><Relationship Id="rId31" Type="http://schemas.openxmlformats.org/officeDocument/2006/relationships/tags" Target="../tags/tag522.xml"/><Relationship Id="rId4" Type="http://schemas.openxmlformats.org/officeDocument/2006/relationships/vmlDrawing" Target="../drawings/vmlDrawing45.vml"/><Relationship Id="rId9" Type="http://schemas.openxmlformats.org/officeDocument/2006/relationships/tags" Target="../tags/tag500.xml"/><Relationship Id="rId14" Type="http://schemas.openxmlformats.org/officeDocument/2006/relationships/tags" Target="../tags/tag505.xml"/><Relationship Id="rId22" Type="http://schemas.openxmlformats.org/officeDocument/2006/relationships/tags" Target="../tags/tag513.xml"/><Relationship Id="rId27" Type="http://schemas.openxmlformats.org/officeDocument/2006/relationships/tags" Target="../tags/tag518.xml"/><Relationship Id="rId30" Type="http://schemas.openxmlformats.org/officeDocument/2006/relationships/tags" Target="../tags/tag521.xml"/><Relationship Id="rId35" Type="http://schemas.openxmlformats.org/officeDocument/2006/relationships/tags" Target="../tags/tag52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tags" Target="../tags/tag532.xml"/><Relationship Id="rId13" Type="http://schemas.openxmlformats.org/officeDocument/2006/relationships/tags" Target="../tags/tag537.xml"/><Relationship Id="rId18" Type="http://schemas.openxmlformats.org/officeDocument/2006/relationships/tags" Target="../tags/tag542.xml"/><Relationship Id="rId26" Type="http://schemas.openxmlformats.org/officeDocument/2006/relationships/tags" Target="../tags/tag550.xml"/><Relationship Id="rId3" Type="http://schemas.openxmlformats.org/officeDocument/2006/relationships/theme" Target="../theme/theme17.xml"/><Relationship Id="rId21" Type="http://schemas.openxmlformats.org/officeDocument/2006/relationships/tags" Target="../tags/tag545.xml"/><Relationship Id="rId34" Type="http://schemas.openxmlformats.org/officeDocument/2006/relationships/tags" Target="../tags/tag558.xml"/><Relationship Id="rId7" Type="http://schemas.openxmlformats.org/officeDocument/2006/relationships/tags" Target="../tags/tag531.xml"/><Relationship Id="rId12" Type="http://schemas.openxmlformats.org/officeDocument/2006/relationships/tags" Target="../tags/tag536.xml"/><Relationship Id="rId17" Type="http://schemas.openxmlformats.org/officeDocument/2006/relationships/tags" Target="../tags/tag541.xml"/><Relationship Id="rId25" Type="http://schemas.openxmlformats.org/officeDocument/2006/relationships/tags" Target="../tags/tag549.xml"/><Relationship Id="rId33" Type="http://schemas.openxmlformats.org/officeDocument/2006/relationships/tags" Target="../tags/tag557.xml"/><Relationship Id="rId2" Type="http://schemas.openxmlformats.org/officeDocument/2006/relationships/slideLayout" Target="../slideLayouts/slideLayout54.xml"/><Relationship Id="rId16" Type="http://schemas.openxmlformats.org/officeDocument/2006/relationships/tags" Target="../tags/tag540.xml"/><Relationship Id="rId20" Type="http://schemas.openxmlformats.org/officeDocument/2006/relationships/tags" Target="../tags/tag544.xml"/><Relationship Id="rId29" Type="http://schemas.openxmlformats.org/officeDocument/2006/relationships/tags" Target="../tags/tag553.xml"/><Relationship Id="rId1" Type="http://schemas.openxmlformats.org/officeDocument/2006/relationships/slideLayout" Target="../slideLayouts/slideLayout53.xml"/><Relationship Id="rId6" Type="http://schemas.openxmlformats.org/officeDocument/2006/relationships/tags" Target="../tags/tag530.xml"/><Relationship Id="rId11" Type="http://schemas.openxmlformats.org/officeDocument/2006/relationships/tags" Target="../tags/tag535.xml"/><Relationship Id="rId24" Type="http://schemas.openxmlformats.org/officeDocument/2006/relationships/tags" Target="../tags/tag548.xml"/><Relationship Id="rId32" Type="http://schemas.openxmlformats.org/officeDocument/2006/relationships/tags" Target="../tags/tag556.xml"/><Relationship Id="rId37" Type="http://schemas.openxmlformats.org/officeDocument/2006/relationships/image" Target="../media/image1.emf"/><Relationship Id="rId5" Type="http://schemas.openxmlformats.org/officeDocument/2006/relationships/tags" Target="../tags/tag529.xml"/><Relationship Id="rId15" Type="http://schemas.openxmlformats.org/officeDocument/2006/relationships/tags" Target="../tags/tag539.xml"/><Relationship Id="rId23" Type="http://schemas.openxmlformats.org/officeDocument/2006/relationships/tags" Target="../tags/tag547.xml"/><Relationship Id="rId28" Type="http://schemas.openxmlformats.org/officeDocument/2006/relationships/tags" Target="../tags/tag552.xml"/><Relationship Id="rId36" Type="http://schemas.openxmlformats.org/officeDocument/2006/relationships/oleObject" Target="../embeddings/oleObject48.bin"/><Relationship Id="rId10" Type="http://schemas.openxmlformats.org/officeDocument/2006/relationships/tags" Target="../tags/tag534.xml"/><Relationship Id="rId19" Type="http://schemas.openxmlformats.org/officeDocument/2006/relationships/tags" Target="../tags/tag543.xml"/><Relationship Id="rId31" Type="http://schemas.openxmlformats.org/officeDocument/2006/relationships/tags" Target="../tags/tag555.xml"/><Relationship Id="rId4" Type="http://schemas.openxmlformats.org/officeDocument/2006/relationships/vmlDrawing" Target="../drawings/vmlDrawing48.vml"/><Relationship Id="rId9" Type="http://schemas.openxmlformats.org/officeDocument/2006/relationships/tags" Target="../tags/tag533.xml"/><Relationship Id="rId14" Type="http://schemas.openxmlformats.org/officeDocument/2006/relationships/tags" Target="../tags/tag538.xml"/><Relationship Id="rId22" Type="http://schemas.openxmlformats.org/officeDocument/2006/relationships/tags" Target="../tags/tag546.xml"/><Relationship Id="rId27" Type="http://schemas.openxmlformats.org/officeDocument/2006/relationships/tags" Target="../tags/tag551.xml"/><Relationship Id="rId30" Type="http://schemas.openxmlformats.org/officeDocument/2006/relationships/tags" Target="../tags/tag554.xml"/><Relationship Id="rId35" Type="http://schemas.openxmlformats.org/officeDocument/2006/relationships/tags" Target="../tags/tag559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tags" Target="../tags/tag565.xml"/><Relationship Id="rId13" Type="http://schemas.openxmlformats.org/officeDocument/2006/relationships/tags" Target="../tags/tag570.xml"/><Relationship Id="rId18" Type="http://schemas.openxmlformats.org/officeDocument/2006/relationships/tags" Target="../tags/tag575.xml"/><Relationship Id="rId26" Type="http://schemas.openxmlformats.org/officeDocument/2006/relationships/tags" Target="../tags/tag583.xml"/><Relationship Id="rId3" Type="http://schemas.openxmlformats.org/officeDocument/2006/relationships/theme" Target="../theme/theme18.xml"/><Relationship Id="rId21" Type="http://schemas.openxmlformats.org/officeDocument/2006/relationships/tags" Target="../tags/tag578.xml"/><Relationship Id="rId34" Type="http://schemas.openxmlformats.org/officeDocument/2006/relationships/tags" Target="../tags/tag591.xml"/><Relationship Id="rId7" Type="http://schemas.openxmlformats.org/officeDocument/2006/relationships/tags" Target="../tags/tag564.xml"/><Relationship Id="rId12" Type="http://schemas.openxmlformats.org/officeDocument/2006/relationships/tags" Target="../tags/tag569.xml"/><Relationship Id="rId17" Type="http://schemas.openxmlformats.org/officeDocument/2006/relationships/tags" Target="../tags/tag574.xml"/><Relationship Id="rId25" Type="http://schemas.openxmlformats.org/officeDocument/2006/relationships/tags" Target="../tags/tag582.xml"/><Relationship Id="rId33" Type="http://schemas.openxmlformats.org/officeDocument/2006/relationships/tags" Target="../tags/tag590.xml"/><Relationship Id="rId2" Type="http://schemas.openxmlformats.org/officeDocument/2006/relationships/slideLayout" Target="../slideLayouts/slideLayout56.xml"/><Relationship Id="rId16" Type="http://schemas.openxmlformats.org/officeDocument/2006/relationships/tags" Target="../tags/tag573.xml"/><Relationship Id="rId20" Type="http://schemas.openxmlformats.org/officeDocument/2006/relationships/tags" Target="../tags/tag577.xml"/><Relationship Id="rId29" Type="http://schemas.openxmlformats.org/officeDocument/2006/relationships/tags" Target="../tags/tag586.xml"/><Relationship Id="rId1" Type="http://schemas.openxmlformats.org/officeDocument/2006/relationships/slideLayout" Target="../slideLayouts/slideLayout55.xml"/><Relationship Id="rId6" Type="http://schemas.openxmlformats.org/officeDocument/2006/relationships/tags" Target="../tags/tag563.xml"/><Relationship Id="rId11" Type="http://schemas.openxmlformats.org/officeDocument/2006/relationships/tags" Target="../tags/tag568.xml"/><Relationship Id="rId24" Type="http://schemas.openxmlformats.org/officeDocument/2006/relationships/tags" Target="../tags/tag581.xml"/><Relationship Id="rId32" Type="http://schemas.openxmlformats.org/officeDocument/2006/relationships/tags" Target="../tags/tag589.xml"/><Relationship Id="rId37" Type="http://schemas.openxmlformats.org/officeDocument/2006/relationships/image" Target="../media/image1.emf"/><Relationship Id="rId5" Type="http://schemas.openxmlformats.org/officeDocument/2006/relationships/tags" Target="../tags/tag562.xml"/><Relationship Id="rId15" Type="http://schemas.openxmlformats.org/officeDocument/2006/relationships/tags" Target="../tags/tag572.xml"/><Relationship Id="rId23" Type="http://schemas.openxmlformats.org/officeDocument/2006/relationships/tags" Target="../tags/tag580.xml"/><Relationship Id="rId28" Type="http://schemas.openxmlformats.org/officeDocument/2006/relationships/tags" Target="../tags/tag585.xml"/><Relationship Id="rId36" Type="http://schemas.openxmlformats.org/officeDocument/2006/relationships/oleObject" Target="../embeddings/oleObject51.bin"/><Relationship Id="rId10" Type="http://schemas.openxmlformats.org/officeDocument/2006/relationships/tags" Target="../tags/tag567.xml"/><Relationship Id="rId19" Type="http://schemas.openxmlformats.org/officeDocument/2006/relationships/tags" Target="../tags/tag576.xml"/><Relationship Id="rId31" Type="http://schemas.openxmlformats.org/officeDocument/2006/relationships/tags" Target="../tags/tag588.xml"/><Relationship Id="rId4" Type="http://schemas.openxmlformats.org/officeDocument/2006/relationships/vmlDrawing" Target="../drawings/vmlDrawing51.vml"/><Relationship Id="rId9" Type="http://schemas.openxmlformats.org/officeDocument/2006/relationships/tags" Target="../tags/tag566.xml"/><Relationship Id="rId14" Type="http://schemas.openxmlformats.org/officeDocument/2006/relationships/tags" Target="../tags/tag571.xml"/><Relationship Id="rId22" Type="http://schemas.openxmlformats.org/officeDocument/2006/relationships/tags" Target="../tags/tag579.xml"/><Relationship Id="rId27" Type="http://schemas.openxmlformats.org/officeDocument/2006/relationships/tags" Target="../tags/tag584.xml"/><Relationship Id="rId30" Type="http://schemas.openxmlformats.org/officeDocument/2006/relationships/tags" Target="../tags/tag587.xml"/><Relationship Id="rId35" Type="http://schemas.openxmlformats.org/officeDocument/2006/relationships/tags" Target="../tags/tag59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tags" Target="../tags/tag598.xml"/><Relationship Id="rId13" Type="http://schemas.openxmlformats.org/officeDocument/2006/relationships/tags" Target="../tags/tag603.xml"/><Relationship Id="rId18" Type="http://schemas.openxmlformats.org/officeDocument/2006/relationships/tags" Target="../tags/tag608.xml"/><Relationship Id="rId26" Type="http://schemas.openxmlformats.org/officeDocument/2006/relationships/tags" Target="../tags/tag616.xml"/><Relationship Id="rId3" Type="http://schemas.openxmlformats.org/officeDocument/2006/relationships/theme" Target="../theme/theme19.xml"/><Relationship Id="rId21" Type="http://schemas.openxmlformats.org/officeDocument/2006/relationships/tags" Target="../tags/tag611.xml"/><Relationship Id="rId34" Type="http://schemas.openxmlformats.org/officeDocument/2006/relationships/tags" Target="../tags/tag624.xml"/><Relationship Id="rId7" Type="http://schemas.openxmlformats.org/officeDocument/2006/relationships/tags" Target="../tags/tag597.xml"/><Relationship Id="rId12" Type="http://schemas.openxmlformats.org/officeDocument/2006/relationships/tags" Target="../tags/tag602.xml"/><Relationship Id="rId17" Type="http://schemas.openxmlformats.org/officeDocument/2006/relationships/tags" Target="../tags/tag607.xml"/><Relationship Id="rId25" Type="http://schemas.openxmlformats.org/officeDocument/2006/relationships/tags" Target="../tags/tag615.xml"/><Relationship Id="rId33" Type="http://schemas.openxmlformats.org/officeDocument/2006/relationships/tags" Target="../tags/tag623.xml"/><Relationship Id="rId2" Type="http://schemas.openxmlformats.org/officeDocument/2006/relationships/slideLayout" Target="../slideLayouts/slideLayout58.xml"/><Relationship Id="rId16" Type="http://schemas.openxmlformats.org/officeDocument/2006/relationships/tags" Target="../tags/tag606.xml"/><Relationship Id="rId20" Type="http://schemas.openxmlformats.org/officeDocument/2006/relationships/tags" Target="../tags/tag610.xml"/><Relationship Id="rId29" Type="http://schemas.openxmlformats.org/officeDocument/2006/relationships/tags" Target="../tags/tag619.xml"/><Relationship Id="rId1" Type="http://schemas.openxmlformats.org/officeDocument/2006/relationships/slideLayout" Target="../slideLayouts/slideLayout57.xml"/><Relationship Id="rId6" Type="http://schemas.openxmlformats.org/officeDocument/2006/relationships/tags" Target="../tags/tag596.xml"/><Relationship Id="rId11" Type="http://schemas.openxmlformats.org/officeDocument/2006/relationships/tags" Target="../tags/tag601.xml"/><Relationship Id="rId24" Type="http://schemas.openxmlformats.org/officeDocument/2006/relationships/tags" Target="../tags/tag614.xml"/><Relationship Id="rId32" Type="http://schemas.openxmlformats.org/officeDocument/2006/relationships/tags" Target="../tags/tag622.xml"/><Relationship Id="rId37" Type="http://schemas.openxmlformats.org/officeDocument/2006/relationships/image" Target="../media/image1.emf"/><Relationship Id="rId5" Type="http://schemas.openxmlformats.org/officeDocument/2006/relationships/tags" Target="../tags/tag595.xml"/><Relationship Id="rId15" Type="http://schemas.openxmlformats.org/officeDocument/2006/relationships/tags" Target="../tags/tag605.xml"/><Relationship Id="rId23" Type="http://schemas.openxmlformats.org/officeDocument/2006/relationships/tags" Target="../tags/tag613.xml"/><Relationship Id="rId28" Type="http://schemas.openxmlformats.org/officeDocument/2006/relationships/tags" Target="../tags/tag618.xml"/><Relationship Id="rId36" Type="http://schemas.openxmlformats.org/officeDocument/2006/relationships/oleObject" Target="../embeddings/oleObject54.bin"/><Relationship Id="rId10" Type="http://schemas.openxmlformats.org/officeDocument/2006/relationships/tags" Target="../tags/tag600.xml"/><Relationship Id="rId19" Type="http://schemas.openxmlformats.org/officeDocument/2006/relationships/tags" Target="../tags/tag609.xml"/><Relationship Id="rId31" Type="http://schemas.openxmlformats.org/officeDocument/2006/relationships/tags" Target="../tags/tag621.xml"/><Relationship Id="rId4" Type="http://schemas.openxmlformats.org/officeDocument/2006/relationships/vmlDrawing" Target="../drawings/vmlDrawing54.vml"/><Relationship Id="rId9" Type="http://schemas.openxmlformats.org/officeDocument/2006/relationships/tags" Target="../tags/tag599.xml"/><Relationship Id="rId14" Type="http://schemas.openxmlformats.org/officeDocument/2006/relationships/tags" Target="../tags/tag604.xml"/><Relationship Id="rId22" Type="http://schemas.openxmlformats.org/officeDocument/2006/relationships/tags" Target="../tags/tag612.xml"/><Relationship Id="rId27" Type="http://schemas.openxmlformats.org/officeDocument/2006/relationships/tags" Target="../tags/tag617.xml"/><Relationship Id="rId30" Type="http://schemas.openxmlformats.org/officeDocument/2006/relationships/tags" Target="../tags/tag620.xml"/><Relationship Id="rId35" Type="http://schemas.openxmlformats.org/officeDocument/2006/relationships/tags" Target="../tags/tag625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tags" Target="../tags/tag631.xml"/><Relationship Id="rId13" Type="http://schemas.openxmlformats.org/officeDocument/2006/relationships/tags" Target="../tags/tag636.xml"/><Relationship Id="rId18" Type="http://schemas.openxmlformats.org/officeDocument/2006/relationships/tags" Target="../tags/tag641.xml"/><Relationship Id="rId26" Type="http://schemas.openxmlformats.org/officeDocument/2006/relationships/tags" Target="../tags/tag649.xml"/><Relationship Id="rId3" Type="http://schemas.openxmlformats.org/officeDocument/2006/relationships/theme" Target="../theme/theme20.xml"/><Relationship Id="rId21" Type="http://schemas.openxmlformats.org/officeDocument/2006/relationships/tags" Target="../tags/tag644.xml"/><Relationship Id="rId34" Type="http://schemas.openxmlformats.org/officeDocument/2006/relationships/tags" Target="../tags/tag657.xml"/><Relationship Id="rId7" Type="http://schemas.openxmlformats.org/officeDocument/2006/relationships/tags" Target="../tags/tag630.xml"/><Relationship Id="rId12" Type="http://schemas.openxmlformats.org/officeDocument/2006/relationships/tags" Target="../tags/tag635.xml"/><Relationship Id="rId17" Type="http://schemas.openxmlformats.org/officeDocument/2006/relationships/tags" Target="../tags/tag640.xml"/><Relationship Id="rId25" Type="http://schemas.openxmlformats.org/officeDocument/2006/relationships/tags" Target="../tags/tag648.xml"/><Relationship Id="rId33" Type="http://schemas.openxmlformats.org/officeDocument/2006/relationships/tags" Target="../tags/tag656.xml"/><Relationship Id="rId2" Type="http://schemas.openxmlformats.org/officeDocument/2006/relationships/slideLayout" Target="../slideLayouts/slideLayout60.xml"/><Relationship Id="rId16" Type="http://schemas.openxmlformats.org/officeDocument/2006/relationships/tags" Target="../tags/tag639.xml"/><Relationship Id="rId20" Type="http://schemas.openxmlformats.org/officeDocument/2006/relationships/tags" Target="../tags/tag643.xml"/><Relationship Id="rId29" Type="http://schemas.openxmlformats.org/officeDocument/2006/relationships/tags" Target="../tags/tag652.xml"/><Relationship Id="rId1" Type="http://schemas.openxmlformats.org/officeDocument/2006/relationships/slideLayout" Target="../slideLayouts/slideLayout59.xml"/><Relationship Id="rId6" Type="http://schemas.openxmlformats.org/officeDocument/2006/relationships/tags" Target="../tags/tag629.xml"/><Relationship Id="rId11" Type="http://schemas.openxmlformats.org/officeDocument/2006/relationships/tags" Target="../tags/tag634.xml"/><Relationship Id="rId24" Type="http://schemas.openxmlformats.org/officeDocument/2006/relationships/tags" Target="../tags/tag647.xml"/><Relationship Id="rId32" Type="http://schemas.openxmlformats.org/officeDocument/2006/relationships/tags" Target="../tags/tag655.xml"/><Relationship Id="rId37" Type="http://schemas.openxmlformats.org/officeDocument/2006/relationships/image" Target="../media/image1.emf"/><Relationship Id="rId5" Type="http://schemas.openxmlformats.org/officeDocument/2006/relationships/tags" Target="../tags/tag628.xml"/><Relationship Id="rId15" Type="http://schemas.openxmlformats.org/officeDocument/2006/relationships/tags" Target="../tags/tag638.xml"/><Relationship Id="rId23" Type="http://schemas.openxmlformats.org/officeDocument/2006/relationships/tags" Target="../tags/tag646.xml"/><Relationship Id="rId28" Type="http://schemas.openxmlformats.org/officeDocument/2006/relationships/tags" Target="../tags/tag651.xml"/><Relationship Id="rId36" Type="http://schemas.openxmlformats.org/officeDocument/2006/relationships/oleObject" Target="../embeddings/oleObject57.bin"/><Relationship Id="rId10" Type="http://schemas.openxmlformats.org/officeDocument/2006/relationships/tags" Target="../tags/tag633.xml"/><Relationship Id="rId19" Type="http://schemas.openxmlformats.org/officeDocument/2006/relationships/tags" Target="../tags/tag642.xml"/><Relationship Id="rId31" Type="http://schemas.openxmlformats.org/officeDocument/2006/relationships/tags" Target="../tags/tag654.xml"/><Relationship Id="rId4" Type="http://schemas.openxmlformats.org/officeDocument/2006/relationships/vmlDrawing" Target="../drawings/vmlDrawing57.vml"/><Relationship Id="rId9" Type="http://schemas.openxmlformats.org/officeDocument/2006/relationships/tags" Target="../tags/tag632.xml"/><Relationship Id="rId14" Type="http://schemas.openxmlformats.org/officeDocument/2006/relationships/tags" Target="../tags/tag637.xml"/><Relationship Id="rId22" Type="http://schemas.openxmlformats.org/officeDocument/2006/relationships/tags" Target="../tags/tag645.xml"/><Relationship Id="rId27" Type="http://schemas.openxmlformats.org/officeDocument/2006/relationships/tags" Target="../tags/tag650.xml"/><Relationship Id="rId30" Type="http://schemas.openxmlformats.org/officeDocument/2006/relationships/tags" Target="../tags/tag653.xml"/><Relationship Id="rId35" Type="http://schemas.openxmlformats.org/officeDocument/2006/relationships/tags" Target="../tags/tag65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tags" Target="../tags/tag661.xml"/><Relationship Id="rId13" Type="http://schemas.openxmlformats.org/officeDocument/2006/relationships/tags" Target="../tags/tag666.xml"/><Relationship Id="rId18" Type="http://schemas.openxmlformats.org/officeDocument/2006/relationships/tags" Target="../tags/tag671.xml"/><Relationship Id="rId26" Type="http://schemas.openxmlformats.org/officeDocument/2006/relationships/tags" Target="../tags/tag679.xml"/><Relationship Id="rId39" Type="http://schemas.openxmlformats.org/officeDocument/2006/relationships/oleObject" Target="../embeddings/oleObject60.bin"/><Relationship Id="rId3" Type="http://schemas.openxmlformats.org/officeDocument/2006/relationships/slideLayout" Target="../slideLayouts/slideLayout63.xml"/><Relationship Id="rId21" Type="http://schemas.openxmlformats.org/officeDocument/2006/relationships/tags" Target="../tags/tag674.xml"/><Relationship Id="rId34" Type="http://schemas.openxmlformats.org/officeDocument/2006/relationships/tags" Target="../tags/tag687.xml"/><Relationship Id="rId7" Type="http://schemas.openxmlformats.org/officeDocument/2006/relationships/vmlDrawing" Target="../drawings/vmlDrawing60.vml"/><Relationship Id="rId12" Type="http://schemas.openxmlformats.org/officeDocument/2006/relationships/tags" Target="../tags/tag665.xml"/><Relationship Id="rId17" Type="http://schemas.openxmlformats.org/officeDocument/2006/relationships/tags" Target="../tags/tag670.xml"/><Relationship Id="rId25" Type="http://schemas.openxmlformats.org/officeDocument/2006/relationships/tags" Target="../tags/tag678.xml"/><Relationship Id="rId33" Type="http://schemas.openxmlformats.org/officeDocument/2006/relationships/tags" Target="../tags/tag686.xml"/><Relationship Id="rId38" Type="http://schemas.openxmlformats.org/officeDocument/2006/relationships/tags" Target="../tags/tag691.xml"/><Relationship Id="rId2" Type="http://schemas.openxmlformats.org/officeDocument/2006/relationships/slideLayout" Target="../slideLayouts/slideLayout62.xml"/><Relationship Id="rId16" Type="http://schemas.openxmlformats.org/officeDocument/2006/relationships/tags" Target="../tags/tag669.xml"/><Relationship Id="rId20" Type="http://schemas.openxmlformats.org/officeDocument/2006/relationships/tags" Target="../tags/tag673.xml"/><Relationship Id="rId29" Type="http://schemas.openxmlformats.org/officeDocument/2006/relationships/tags" Target="../tags/tag682.xml"/><Relationship Id="rId1" Type="http://schemas.openxmlformats.org/officeDocument/2006/relationships/slideLayout" Target="../slideLayouts/slideLayout61.xml"/><Relationship Id="rId6" Type="http://schemas.openxmlformats.org/officeDocument/2006/relationships/theme" Target="../theme/theme21.xml"/><Relationship Id="rId11" Type="http://schemas.openxmlformats.org/officeDocument/2006/relationships/tags" Target="../tags/tag664.xml"/><Relationship Id="rId24" Type="http://schemas.openxmlformats.org/officeDocument/2006/relationships/tags" Target="../tags/tag677.xml"/><Relationship Id="rId32" Type="http://schemas.openxmlformats.org/officeDocument/2006/relationships/tags" Target="../tags/tag685.xml"/><Relationship Id="rId37" Type="http://schemas.openxmlformats.org/officeDocument/2006/relationships/tags" Target="../tags/tag690.xml"/><Relationship Id="rId40" Type="http://schemas.openxmlformats.org/officeDocument/2006/relationships/image" Target="../media/image1.emf"/><Relationship Id="rId5" Type="http://schemas.openxmlformats.org/officeDocument/2006/relationships/slideLayout" Target="../slideLayouts/slideLayout65.xml"/><Relationship Id="rId15" Type="http://schemas.openxmlformats.org/officeDocument/2006/relationships/tags" Target="../tags/tag668.xml"/><Relationship Id="rId23" Type="http://schemas.openxmlformats.org/officeDocument/2006/relationships/tags" Target="../tags/tag676.xml"/><Relationship Id="rId28" Type="http://schemas.openxmlformats.org/officeDocument/2006/relationships/tags" Target="../tags/tag681.xml"/><Relationship Id="rId36" Type="http://schemas.openxmlformats.org/officeDocument/2006/relationships/tags" Target="../tags/tag689.xml"/><Relationship Id="rId10" Type="http://schemas.openxmlformats.org/officeDocument/2006/relationships/tags" Target="../tags/tag663.xml"/><Relationship Id="rId19" Type="http://schemas.openxmlformats.org/officeDocument/2006/relationships/tags" Target="../tags/tag672.xml"/><Relationship Id="rId31" Type="http://schemas.openxmlformats.org/officeDocument/2006/relationships/tags" Target="../tags/tag684.xml"/><Relationship Id="rId4" Type="http://schemas.openxmlformats.org/officeDocument/2006/relationships/slideLayout" Target="../slideLayouts/slideLayout64.xml"/><Relationship Id="rId9" Type="http://schemas.openxmlformats.org/officeDocument/2006/relationships/tags" Target="../tags/tag662.xml"/><Relationship Id="rId14" Type="http://schemas.openxmlformats.org/officeDocument/2006/relationships/tags" Target="../tags/tag667.xml"/><Relationship Id="rId22" Type="http://schemas.openxmlformats.org/officeDocument/2006/relationships/tags" Target="../tags/tag675.xml"/><Relationship Id="rId27" Type="http://schemas.openxmlformats.org/officeDocument/2006/relationships/tags" Target="../tags/tag680.xml"/><Relationship Id="rId30" Type="http://schemas.openxmlformats.org/officeDocument/2006/relationships/tags" Target="../tags/tag683.xml"/><Relationship Id="rId35" Type="http://schemas.openxmlformats.org/officeDocument/2006/relationships/tags" Target="../tags/tag688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tags" Target="../tags/tag695.xml"/><Relationship Id="rId13" Type="http://schemas.openxmlformats.org/officeDocument/2006/relationships/tags" Target="../tags/tag700.xml"/><Relationship Id="rId18" Type="http://schemas.openxmlformats.org/officeDocument/2006/relationships/tags" Target="../tags/tag705.xml"/><Relationship Id="rId26" Type="http://schemas.openxmlformats.org/officeDocument/2006/relationships/tags" Target="../tags/tag713.xml"/><Relationship Id="rId39" Type="http://schemas.openxmlformats.org/officeDocument/2006/relationships/image" Target="../media/image1.emf"/><Relationship Id="rId3" Type="http://schemas.openxmlformats.org/officeDocument/2006/relationships/slideLayout" Target="../slideLayouts/slideLayout68.xml"/><Relationship Id="rId21" Type="http://schemas.openxmlformats.org/officeDocument/2006/relationships/tags" Target="../tags/tag708.xml"/><Relationship Id="rId34" Type="http://schemas.openxmlformats.org/officeDocument/2006/relationships/tags" Target="../tags/tag721.xml"/><Relationship Id="rId7" Type="http://schemas.openxmlformats.org/officeDocument/2006/relationships/tags" Target="../tags/tag694.xml"/><Relationship Id="rId12" Type="http://schemas.openxmlformats.org/officeDocument/2006/relationships/tags" Target="../tags/tag699.xml"/><Relationship Id="rId17" Type="http://schemas.openxmlformats.org/officeDocument/2006/relationships/tags" Target="../tags/tag704.xml"/><Relationship Id="rId25" Type="http://schemas.openxmlformats.org/officeDocument/2006/relationships/tags" Target="../tags/tag712.xml"/><Relationship Id="rId33" Type="http://schemas.openxmlformats.org/officeDocument/2006/relationships/tags" Target="../tags/tag720.xml"/><Relationship Id="rId38" Type="http://schemas.openxmlformats.org/officeDocument/2006/relationships/oleObject" Target="../embeddings/oleObject63.bin"/><Relationship Id="rId2" Type="http://schemas.openxmlformats.org/officeDocument/2006/relationships/slideLayout" Target="../slideLayouts/slideLayout67.xml"/><Relationship Id="rId16" Type="http://schemas.openxmlformats.org/officeDocument/2006/relationships/tags" Target="../tags/tag703.xml"/><Relationship Id="rId20" Type="http://schemas.openxmlformats.org/officeDocument/2006/relationships/tags" Target="../tags/tag707.xml"/><Relationship Id="rId29" Type="http://schemas.openxmlformats.org/officeDocument/2006/relationships/tags" Target="../tags/tag716.xml"/><Relationship Id="rId1" Type="http://schemas.openxmlformats.org/officeDocument/2006/relationships/slideLayout" Target="../slideLayouts/slideLayout66.xml"/><Relationship Id="rId6" Type="http://schemas.openxmlformats.org/officeDocument/2006/relationships/vmlDrawing" Target="../drawings/vmlDrawing63.vml"/><Relationship Id="rId11" Type="http://schemas.openxmlformats.org/officeDocument/2006/relationships/tags" Target="../tags/tag698.xml"/><Relationship Id="rId24" Type="http://schemas.openxmlformats.org/officeDocument/2006/relationships/tags" Target="../tags/tag711.xml"/><Relationship Id="rId32" Type="http://schemas.openxmlformats.org/officeDocument/2006/relationships/tags" Target="../tags/tag719.xml"/><Relationship Id="rId37" Type="http://schemas.openxmlformats.org/officeDocument/2006/relationships/tags" Target="../tags/tag724.xml"/><Relationship Id="rId5" Type="http://schemas.openxmlformats.org/officeDocument/2006/relationships/theme" Target="../theme/theme22.xml"/><Relationship Id="rId15" Type="http://schemas.openxmlformats.org/officeDocument/2006/relationships/tags" Target="../tags/tag702.xml"/><Relationship Id="rId23" Type="http://schemas.openxmlformats.org/officeDocument/2006/relationships/tags" Target="../tags/tag710.xml"/><Relationship Id="rId28" Type="http://schemas.openxmlformats.org/officeDocument/2006/relationships/tags" Target="../tags/tag715.xml"/><Relationship Id="rId36" Type="http://schemas.openxmlformats.org/officeDocument/2006/relationships/tags" Target="../tags/tag723.xml"/><Relationship Id="rId10" Type="http://schemas.openxmlformats.org/officeDocument/2006/relationships/tags" Target="../tags/tag697.xml"/><Relationship Id="rId19" Type="http://schemas.openxmlformats.org/officeDocument/2006/relationships/tags" Target="../tags/tag706.xml"/><Relationship Id="rId31" Type="http://schemas.openxmlformats.org/officeDocument/2006/relationships/tags" Target="../tags/tag718.xml"/><Relationship Id="rId4" Type="http://schemas.openxmlformats.org/officeDocument/2006/relationships/slideLayout" Target="../slideLayouts/slideLayout69.xml"/><Relationship Id="rId9" Type="http://schemas.openxmlformats.org/officeDocument/2006/relationships/tags" Target="../tags/tag696.xml"/><Relationship Id="rId14" Type="http://schemas.openxmlformats.org/officeDocument/2006/relationships/tags" Target="../tags/tag701.xml"/><Relationship Id="rId22" Type="http://schemas.openxmlformats.org/officeDocument/2006/relationships/tags" Target="../tags/tag709.xml"/><Relationship Id="rId27" Type="http://schemas.openxmlformats.org/officeDocument/2006/relationships/tags" Target="../tags/tag714.xml"/><Relationship Id="rId30" Type="http://schemas.openxmlformats.org/officeDocument/2006/relationships/tags" Target="../tags/tag717.xml"/><Relationship Id="rId35" Type="http://schemas.openxmlformats.org/officeDocument/2006/relationships/tags" Target="../tags/tag7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tags" Target="../tags/tag729.xml"/><Relationship Id="rId13" Type="http://schemas.openxmlformats.org/officeDocument/2006/relationships/tags" Target="../tags/tag734.xml"/><Relationship Id="rId18" Type="http://schemas.openxmlformats.org/officeDocument/2006/relationships/tags" Target="../tags/tag739.xml"/><Relationship Id="rId26" Type="http://schemas.openxmlformats.org/officeDocument/2006/relationships/tags" Target="../tags/tag747.xml"/><Relationship Id="rId3" Type="http://schemas.openxmlformats.org/officeDocument/2006/relationships/theme" Target="../theme/theme23.xml"/><Relationship Id="rId21" Type="http://schemas.openxmlformats.org/officeDocument/2006/relationships/tags" Target="../tags/tag742.xml"/><Relationship Id="rId34" Type="http://schemas.openxmlformats.org/officeDocument/2006/relationships/tags" Target="../tags/tag755.xml"/><Relationship Id="rId7" Type="http://schemas.openxmlformats.org/officeDocument/2006/relationships/tags" Target="../tags/tag728.xml"/><Relationship Id="rId12" Type="http://schemas.openxmlformats.org/officeDocument/2006/relationships/tags" Target="../tags/tag733.xml"/><Relationship Id="rId17" Type="http://schemas.openxmlformats.org/officeDocument/2006/relationships/tags" Target="../tags/tag738.xml"/><Relationship Id="rId25" Type="http://schemas.openxmlformats.org/officeDocument/2006/relationships/tags" Target="../tags/tag746.xml"/><Relationship Id="rId33" Type="http://schemas.openxmlformats.org/officeDocument/2006/relationships/tags" Target="../tags/tag754.xml"/><Relationship Id="rId2" Type="http://schemas.openxmlformats.org/officeDocument/2006/relationships/slideLayout" Target="../slideLayouts/slideLayout71.xml"/><Relationship Id="rId16" Type="http://schemas.openxmlformats.org/officeDocument/2006/relationships/tags" Target="../tags/tag737.xml"/><Relationship Id="rId20" Type="http://schemas.openxmlformats.org/officeDocument/2006/relationships/tags" Target="../tags/tag741.xml"/><Relationship Id="rId29" Type="http://schemas.openxmlformats.org/officeDocument/2006/relationships/tags" Target="../tags/tag750.xml"/><Relationship Id="rId1" Type="http://schemas.openxmlformats.org/officeDocument/2006/relationships/slideLayout" Target="../slideLayouts/slideLayout70.xml"/><Relationship Id="rId6" Type="http://schemas.openxmlformats.org/officeDocument/2006/relationships/tags" Target="../tags/tag727.xml"/><Relationship Id="rId11" Type="http://schemas.openxmlformats.org/officeDocument/2006/relationships/tags" Target="../tags/tag732.xml"/><Relationship Id="rId24" Type="http://schemas.openxmlformats.org/officeDocument/2006/relationships/tags" Target="../tags/tag745.xml"/><Relationship Id="rId32" Type="http://schemas.openxmlformats.org/officeDocument/2006/relationships/tags" Target="../tags/tag753.xml"/><Relationship Id="rId37" Type="http://schemas.openxmlformats.org/officeDocument/2006/relationships/image" Target="../media/image1.emf"/><Relationship Id="rId5" Type="http://schemas.openxmlformats.org/officeDocument/2006/relationships/tags" Target="../tags/tag726.xml"/><Relationship Id="rId15" Type="http://schemas.openxmlformats.org/officeDocument/2006/relationships/tags" Target="../tags/tag736.xml"/><Relationship Id="rId23" Type="http://schemas.openxmlformats.org/officeDocument/2006/relationships/tags" Target="../tags/tag744.xml"/><Relationship Id="rId28" Type="http://schemas.openxmlformats.org/officeDocument/2006/relationships/tags" Target="../tags/tag749.xml"/><Relationship Id="rId36" Type="http://schemas.openxmlformats.org/officeDocument/2006/relationships/oleObject" Target="../embeddings/oleObject65.bin"/><Relationship Id="rId10" Type="http://schemas.openxmlformats.org/officeDocument/2006/relationships/tags" Target="../tags/tag731.xml"/><Relationship Id="rId19" Type="http://schemas.openxmlformats.org/officeDocument/2006/relationships/tags" Target="../tags/tag740.xml"/><Relationship Id="rId31" Type="http://schemas.openxmlformats.org/officeDocument/2006/relationships/tags" Target="../tags/tag752.xml"/><Relationship Id="rId4" Type="http://schemas.openxmlformats.org/officeDocument/2006/relationships/vmlDrawing" Target="../drawings/vmlDrawing65.vml"/><Relationship Id="rId9" Type="http://schemas.openxmlformats.org/officeDocument/2006/relationships/tags" Target="../tags/tag730.xml"/><Relationship Id="rId14" Type="http://schemas.openxmlformats.org/officeDocument/2006/relationships/tags" Target="../tags/tag735.xml"/><Relationship Id="rId22" Type="http://schemas.openxmlformats.org/officeDocument/2006/relationships/tags" Target="../tags/tag743.xml"/><Relationship Id="rId27" Type="http://schemas.openxmlformats.org/officeDocument/2006/relationships/tags" Target="../tags/tag748.xml"/><Relationship Id="rId30" Type="http://schemas.openxmlformats.org/officeDocument/2006/relationships/tags" Target="../tags/tag751.xml"/><Relationship Id="rId35" Type="http://schemas.openxmlformats.org/officeDocument/2006/relationships/tags" Target="../tags/tag756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tags" Target="../tags/tag762.xml"/><Relationship Id="rId13" Type="http://schemas.openxmlformats.org/officeDocument/2006/relationships/tags" Target="../tags/tag767.xml"/><Relationship Id="rId18" Type="http://schemas.openxmlformats.org/officeDocument/2006/relationships/tags" Target="../tags/tag772.xml"/><Relationship Id="rId26" Type="http://schemas.openxmlformats.org/officeDocument/2006/relationships/tags" Target="../tags/tag780.xml"/><Relationship Id="rId3" Type="http://schemas.openxmlformats.org/officeDocument/2006/relationships/theme" Target="../theme/theme24.xml"/><Relationship Id="rId21" Type="http://schemas.openxmlformats.org/officeDocument/2006/relationships/tags" Target="../tags/tag775.xml"/><Relationship Id="rId34" Type="http://schemas.openxmlformats.org/officeDocument/2006/relationships/tags" Target="../tags/tag788.xml"/><Relationship Id="rId7" Type="http://schemas.openxmlformats.org/officeDocument/2006/relationships/tags" Target="../tags/tag761.xml"/><Relationship Id="rId12" Type="http://schemas.openxmlformats.org/officeDocument/2006/relationships/tags" Target="../tags/tag766.xml"/><Relationship Id="rId17" Type="http://schemas.openxmlformats.org/officeDocument/2006/relationships/tags" Target="../tags/tag771.xml"/><Relationship Id="rId25" Type="http://schemas.openxmlformats.org/officeDocument/2006/relationships/tags" Target="../tags/tag779.xml"/><Relationship Id="rId33" Type="http://schemas.openxmlformats.org/officeDocument/2006/relationships/tags" Target="../tags/tag787.xml"/><Relationship Id="rId2" Type="http://schemas.openxmlformats.org/officeDocument/2006/relationships/slideLayout" Target="../slideLayouts/slideLayout73.xml"/><Relationship Id="rId16" Type="http://schemas.openxmlformats.org/officeDocument/2006/relationships/tags" Target="../tags/tag770.xml"/><Relationship Id="rId20" Type="http://schemas.openxmlformats.org/officeDocument/2006/relationships/tags" Target="../tags/tag774.xml"/><Relationship Id="rId29" Type="http://schemas.openxmlformats.org/officeDocument/2006/relationships/tags" Target="../tags/tag783.xml"/><Relationship Id="rId1" Type="http://schemas.openxmlformats.org/officeDocument/2006/relationships/slideLayout" Target="../slideLayouts/slideLayout72.xml"/><Relationship Id="rId6" Type="http://schemas.openxmlformats.org/officeDocument/2006/relationships/tags" Target="../tags/tag760.xml"/><Relationship Id="rId11" Type="http://schemas.openxmlformats.org/officeDocument/2006/relationships/tags" Target="../tags/tag765.xml"/><Relationship Id="rId24" Type="http://schemas.openxmlformats.org/officeDocument/2006/relationships/tags" Target="../tags/tag778.xml"/><Relationship Id="rId32" Type="http://schemas.openxmlformats.org/officeDocument/2006/relationships/tags" Target="../tags/tag786.xml"/><Relationship Id="rId37" Type="http://schemas.openxmlformats.org/officeDocument/2006/relationships/image" Target="../media/image1.emf"/><Relationship Id="rId5" Type="http://schemas.openxmlformats.org/officeDocument/2006/relationships/tags" Target="../tags/tag759.xml"/><Relationship Id="rId15" Type="http://schemas.openxmlformats.org/officeDocument/2006/relationships/tags" Target="../tags/tag769.xml"/><Relationship Id="rId23" Type="http://schemas.openxmlformats.org/officeDocument/2006/relationships/tags" Target="../tags/tag777.xml"/><Relationship Id="rId28" Type="http://schemas.openxmlformats.org/officeDocument/2006/relationships/tags" Target="../tags/tag782.xml"/><Relationship Id="rId36" Type="http://schemas.openxmlformats.org/officeDocument/2006/relationships/oleObject" Target="../embeddings/oleObject68.bin"/><Relationship Id="rId10" Type="http://schemas.openxmlformats.org/officeDocument/2006/relationships/tags" Target="../tags/tag764.xml"/><Relationship Id="rId19" Type="http://schemas.openxmlformats.org/officeDocument/2006/relationships/tags" Target="../tags/tag773.xml"/><Relationship Id="rId31" Type="http://schemas.openxmlformats.org/officeDocument/2006/relationships/tags" Target="../tags/tag785.xml"/><Relationship Id="rId4" Type="http://schemas.openxmlformats.org/officeDocument/2006/relationships/vmlDrawing" Target="../drawings/vmlDrawing68.vml"/><Relationship Id="rId9" Type="http://schemas.openxmlformats.org/officeDocument/2006/relationships/tags" Target="../tags/tag763.xml"/><Relationship Id="rId14" Type="http://schemas.openxmlformats.org/officeDocument/2006/relationships/tags" Target="../tags/tag768.xml"/><Relationship Id="rId22" Type="http://schemas.openxmlformats.org/officeDocument/2006/relationships/tags" Target="../tags/tag776.xml"/><Relationship Id="rId27" Type="http://schemas.openxmlformats.org/officeDocument/2006/relationships/tags" Target="../tags/tag781.xml"/><Relationship Id="rId30" Type="http://schemas.openxmlformats.org/officeDocument/2006/relationships/tags" Target="../tags/tag784.xml"/><Relationship Id="rId35" Type="http://schemas.openxmlformats.org/officeDocument/2006/relationships/tags" Target="../tags/tag7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558109354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5" name="think-cell Slide" r:id="rId36" imgW="360" imgH="360" progId="">
                  <p:embed/>
                </p:oleObj>
              </mc:Choice>
              <mc:Fallback>
                <p:oleObj name="think-cell Slide" r:id="rId36" imgW="360" imgH="360" progId="">
                  <p:embed/>
                  <p:pic>
                    <p:nvPicPr>
                      <p:cNvPr id="0" name="Picture 397"/>
                      <p:cNvPicPr>
                        <a:picLocks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489" y="1658889"/>
            <a:ext cx="89248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0" y="195720"/>
            <a:ext cx="82786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grpSp>
        <p:nvGrpSpPr>
          <p:cNvPr id="4" name="Group 3" hidden="1"/>
          <p:cNvGrpSpPr/>
          <p:nvPr/>
        </p:nvGrpSpPr>
        <p:grpSpPr>
          <a:xfrm>
            <a:off x="121489" y="5319256"/>
            <a:ext cx="8577055" cy="313163"/>
            <a:chOff x="119063" y="6256039"/>
            <a:chExt cx="8746662" cy="36831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119063" y="6256039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de-DE" sz="1000" baseline="0" noProof="0" dirty="0" smtClean="0">
                  <a:solidFill>
                    <a:schemeClr val="accent6"/>
                  </a:solidFill>
                  <a:latin typeface="+mn-lt"/>
                  <a:ea typeface="+mn-ea"/>
                  <a:cs typeface="+mn-cs"/>
                  <a:sym typeface="+mn-lt"/>
                </a:rPr>
                <a:t>1 </a:t>
              </a:r>
              <a:r>
                <a:rPr lang="az-Cyrl-AZ" sz="1000" baseline="0" noProof="0" dirty="0" smtClean="0">
                  <a:solidFill>
                    <a:schemeClr val="accent6"/>
                  </a:solidFill>
                  <a:latin typeface="+mn-lt"/>
                  <a:ea typeface="+mn-ea"/>
                  <a:cs typeface="+mn-cs"/>
                  <a:sym typeface="+mn-lt"/>
                </a:rPr>
                <a:t>Сноска</a:t>
              </a:r>
              <a:endParaRPr lang="de-DE" sz="1000" baseline="0" noProof="0" dirty="0" smtClean="0">
                <a:solidFill>
                  <a:schemeClr val="accent6"/>
                </a:solidFill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119063" y="6443363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17491" indent="-617491" defTabSz="895282">
                <a:tabLst/>
              </a:pPr>
              <a:r>
                <a:rPr lang="az-Cyrl-AZ" sz="1000" baseline="0" noProof="0" dirty="0" smtClean="0">
                  <a:solidFill>
                    <a:schemeClr val="accent6"/>
                  </a:solidFill>
                  <a:latin typeface="+mn-lt"/>
                  <a:ea typeface="+mn-ea"/>
                  <a:cs typeface="+mn-cs"/>
                  <a:sym typeface="+mn-lt"/>
                </a:rPr>
                <a:t>Источник:</a:t>
              </a:r>
              <a:r>
                <a:rPr lang="de-DE" sz="1000" baseline="0" noProof="0" dirty="0" smtClean="0">
                  <a:solidFill>
                    <a:schemeClr val="accent6"/>
                  </a:solidFill>
                  <a:latin typeface="+mn-lt"/>
                  <a:ea typeface="+mn-ea"/>
                  <a:cs typeface="+mn-cs"/>
                  <a:sym typeface="+mn-lt"/>
                </a:rPr>
                <a:t> </a:t>
              </a:r>
              <a:r>
                <a:rPr lang="az-Cyrl-AZ" sz="1000" baseline="0" noProof="0" dirty="0" smtClean="0">
                  <a:solidFill>
                    <a:schemeClr val="accent6"/>
                  </a:solidFill>
                  <a:latin typeface="+mn-lt"/>
                  <a:ea typeface="+mn-ea"/>
                  <a:cs typeface="+mn-cs"/>
                  <a:sym typeface="+mn-lt"/>
                </a:rPr>
                <a:t>Источник</a:t>
              </a:r>
              <a:endParaRPr lang="de-DE" sz="1000" baseline="0" noProof="0" dirty="0">
                <a:solidFill>
                  <a:schemeClr val="accent6"/>
                </a:solidFill>
                <a:latin typeface="+mn-lt"/>
                <a:ea typeface="+mn-ea"/>
                <a:cs typeface="+mn-cs"/>
                <a:sym typeface="+mn-lt"/>
              </a:endParaRP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21489" y="878712"/>
            <a:ext cx="4350892" cy="511569"/>
            <a:chOff x="915" y="651"/>
            <a:chExt cx="2686" cy="37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651"/>
              <a:ext cx="2686" cy="37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az-Cyrl-AZ" b="1" baseline="0" noProof="0" dirty="0" smtClean="0">
                  <a:latin typeface="+mn-lt"/>
                  <a:ea typeface="+mn-ea"/>
                  <a:cs typeface="+mn-cs"/>
                  <a:sym typeface="+mn-lt"/>
                </a:rPr>
                <a:t>Заголовок</a:t>
              </a:r>
              <a:endParaRPr lang="de-DE" b="1" baseline="0" noProof="0" dirty="0" smtClean="0">
                <a:latin typeface="+mn-lt"/>
                <a:ea typeface="+mn-ea"/>
                <a:cs typeface="+mn-cs"/>
                <a:sym typeface="+mn-lt"/>
              </a:endParaRPr>
            </a:p>
            <a:p>
              <a:r>
                <a:rPr lang="az-Cyrl-AZ" baseline="0" noProof="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  <a:sym typeface="+mn-lt"/>
                </a:rPr>
                <a:t>Единица измерения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050142" y="605349"/>
            <a:ext cx="970286" cy="876013"/>
            <a:chOff x="4936" y="176"/>
            <a:chExt cx="599" cy="649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chemeClr val="tx2"/>
                </a:buClr>
              </a:pPr>
              <a:r>
                <a:rPr lang="az-Cyrl-AZ" sz="1200" noProof="0" dirty="0" smtClean="0">
                  <a:latin typeface="+mn-lt"/>
                  <a:ea typeface="+mn-ea"/>
                  <a:cs typeface="+mn-cs"/>
                  <a:sym typeface="+mn-lt"/>
                </a:rPr>
                <a:t>Легенда </a:t>
              </a:r>
              <a:r>
                <a:rPr lang="de-DE" sz="1200" noProof="0" dirty="0" smtClean="0">
                  <a:latin typeface="+mn-lt"/>
                  <a:ea typeface="+mn-ea"/>
                  <a:cs typeface="+mn-cs"/>
                  <a:sym typeface="+mn-lt"/>
                </a:rPr>
                <a:t>1</a:t>
              </a:r>
              <a:endParaRPr lang="de-DE" sz="1200" noProof="0" dirty="0"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2"/>
              <a:ext cx="104" cy="1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 noProof="0"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chemeClr val="tx2"/>
                </a:buClr>
              </a:pPr>
              <a:r>
                <a:rPr lang="az-Cyrl-AZ" sz="1200" noProof="0" dirty="0" smtClean="0">
                  <a:latin typeface="+mn-lt"/>
                  <a:ea typeface="+mn-ea"/>
                  <a:cs typeface="+mn-cs"/>
                  <a:sym typeface="+mn-lt"/>
                </a:rPr>
                <a:t>Легенда </a:t>
              </a:r>
              <a:r>
                <a:rPr lang="de-DE" sz="1200" noProof="0" dirty="0" smtClean="0">
                  <a:latin typeface="+mn-lt"/>
                  <a:ea typeface="+mn-ea"/>
                  <a:cs typeface="+mn-cs"/>
                  <a:sym typeface="+mn-lt"/>
                </a:rPr>
                <a:t>2</a:t>
              </a:r>
              <a:endParaRPr lang="de-DE" sz="1200" noProof="0" dirty="0"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2"/>
              <a:ext cx="104" cy="1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 noProof="0"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chemeClr val="tx2"/>
                </a:buClr>
              </a:pPr>
              <a:r>
                <a:rPr lang="az-Cyrl-AZ" sz="1200" noProof="0" dirty="0" smtClean="0">
                  <a:latin typeface="+mn-lt"/>
                  <a:ea typeface="+mn-ea"/>
                  <a:cs typeface="+mn-cs"/>
                  <a:sym typeface="+mn-lt"/>
                </a:rPr>
                <a:t>Легенда </a:t>
              </a:r>
              <a:r>
                <a:rPr lang="de-DE" sz="1200" noProof="0" dirty="0" smtClean="0">
                  <a:latin typeface="+mn-lt"/>
                  <a:ea typeface="+mn-ea"/>
                  <a:cs typeface="+mn-cs"/>
                  <a:sym typeface="+mn-lt"/>
                </a:rPr>
                <a:t>3</a:t>
              </a:r>
              <a:endParaRPr lang="de-DE" sz="1200" noProof="0" dirty="0"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3"/>
              <a:ext cx="104" cy="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 noProof="0"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chemeClr val="tx2"/>
                </a:buClr>
              </a:pPr>
              <a:r>
                <a:rPr lang="az-Cyrl-AZ" sz="1200" noProof="0" dirty="0" smtClean="0">
                  <a:latin typeface="+mn-lt"/>
                  <a:ea typeface="+mn-ea"/>
                  <a:cs typeface="+mn-cs"/>
                  <a:sym typeface="+mn-lt"/>
                </a:rPr>
                <a:t>Легенда </a:t>
              </a:r>
              <a:r>
                <a:rPr lang="de-DE" sz="1200" noProof="0" dirty="0" smtClean="0">
                  <a:latin typeface="+mn-lt"/>
                  <a:ea typeface="+mn-ea"/>
                  <a:cs typeface="+mn-cs"/>
                  <a:sym typeface="+mn-lt"/>
                </a:rPr>
                <a:t>4</a:t>
              </a:r>
              <a:endParaRPr lang="de-DE" sz="1200" noProof="0" dirty="0"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4"/>
              <a:ext cx="104" cy="10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 noProof="0">
                <a:latin typeface="+mn-lt"/>
                <a:ea typeface="+mn-ea"/>
                <a:cs typeface="+mn-cs"/>
                <a:sym typeface="+mn-lt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735890" y="605349"/>
            <a:ext cx="1284535" cy="649249"/>
            <a:chOff x="4750" y="176"/>
            <a:chExt cx="793" cy="48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 noProof="0"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 noProof="0"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 noProof="0"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chemeClr val="tx2"/>
                </a:buClr>
              </a:pPr>
              <a:r>
                <a:rPr lang="az-Cyrl-AZ" sz="1200" noProof="0" dirty="0" smtClean="0">
                  <a:latin typeface="+mn-lt"/>
                  <a:ea typeface="+mn-ea"/>
                  <a:cs typeface="+mn-cs"/>
                  <a:sym typeface="+mn-lt"/>
                </a:rPr>
                <a:t>Легенда </a:t>
              </a:r>
              <a:r>
                <a:rPr lang="de-DE" sz="1200" baseline="0" noProof="0" dirty="0" smtClean="0">
                  <a:latin typeface="+mn-lt"/>
                  <a:ea typeface="+mn-ea"/>
                  <a:cs typeface="+mn-cs"/>
                  <a:sym typeface="+mn-lt"/>
                </a:rPr>
                <a:t>1</a:t>
              </a:r>
              <a:endParaRPr lang="de-DE" sz="1200" noProof="0" dirty="0"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chemeClr val="tx2"/>
                </a:buClr>
              </a:pPr>
              <a:r>
                <a:rPr lang="az-Cyrl-AZ" sz="1200" noProof="0" dirty="0" smtClean="0">
                  <a:latin typeface="+mn-lt"/>
                  <a:ea typeface="+mn-ea"/>
                  <a:cs typeface="+mn-cs"/>
                  <a:sym typeface="+mn-lt"/>
                </a:rPr>
                <a:t>Легенда </a:t>
              </a:r>
              <a:r>
                <a:rPr lang="de-DE" sz="1200" noProof="0" dirty="0" smtClean="0">
                  <a:latin typeface="+mn-lt"/>
                  <a:ea typeface="+mn-ea"/>
                  <a:cs typeface="+mn-cs"/>
                  <a:sym typeface="+mn-lt"/>
                </a:rPr>
                <a:t>2</a:t>
              </a:r>
              <a:endParaRPr lang="de-DE" sz="1200" noProof="0" dirty="0"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chemeClr val="tx2"/>
                </a:buClr>
              </a:pPr>
              <a:r>
                <a:rPr lang="az-Cyrl-AZ" sz="1200" noProof="0" dirty="0" smtClean="0">
                  <a:latin typeface="+mn-lt"/>
                  <a:ea typeface="+mn-ea"/>
                  <a:cs typeface="+mn-cs"/>
                  <a:sym typeface="+mn-lt"/>
                </a:rPr>
                <a:t>Легенда </a:t>
              </a:r>
              <a:r>
                <a:rPr lang="de-DE" sz="1200" noProof="0" dirty="0" smtClean="0">
                  <a:latin typeface="+mn-lt"/>
                  <a:ea typeface="+mn-ea"/>
                  <a:cs typeface="+mn-cs"/>
                  <a:sym typeface="+mn-lt"/>
                </a:rPr>
                <a:t>3</a:t>
              </a:r>
              <a:endParaRPr lang="de-DE" sz="1200" noProof="0" dirty="0">
                <a:latin typeface="+mn-lt"/>
                <a:ea typeface="+mn-ea"/>
                <a:cs typeface="+mn-cs"/>
                <a:sym typeface="+mn-lt"/>
              </a:endParaRPr>
            </a:p>
          </p:txBody>
        </p:sp>
      </p:grpSp>
      <p:grpSp>
        <p:nvGrpSpPr>
          <p:cNvPr id="53" name="LegendMoons" hidden="1"/>
          <p:cNvGrpSpPr/>
          <p:nvPr/>
        </p:nvGrpSpPr>
        <p:grpSpPr bwMode="gray">
          <a:xfrm>
            <a:off x="7981454" y="605352"/>
            <a:ext cx="1038749" cy="1128171"/>
            <a:chOff x="7769225" y="2105025"/>
            <a:chExt cx="1018010" cy="1326854"/>
          </a:xfrm>
        </p:grpSpPr>
        <p:grpSp>
          <p:nvGrpSpPr>
            <p:cNvPr id="54" name="MoonLegend1"/>
            <p:cNvGrpSpPr>
              <a:grpSpLocks noChangeAspect="1"/>
            </p:cNvGrpSpPr>
            <p:nvPr>
              <p:custDataLst>
                <p:tags r:id="rId21"/>
              </p:custDataLst>
            </p:nvPr>
          </p:nvGrpSpPr>
          <p:grpSpPr bwMode="gray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72" name="Oval 38"/>
              <p:cNvSpPr>
                <a:spLocks noChangeAspect="1" noChangeArrowheads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 noProof="0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73" name="Arc 39"/>
              <p:cNvSpPr>
                <a:spLocks noChangeAspect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 noProof="0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</p:grpSp>
        <p:grpSp>
          <p:nvGrpSpPr>
            <p:cNvPr id="55" name="MoonLegend2"/>
            <p:cNvGrpSpPr>
              <a:grpSpLocks noChangeAspect="1"/>
            </p:cNvGrpSpPr>
            <p:nvPr>
              <p:custDataLst>
                <p:tags r:id="rId22"/>
              </p:custDataLst>
            </p:nvPr>
          </p:nvGrpSpPr>
          <p:grpSpPr bwMode="gray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70" name="Oval 41"/>
              <p:cNvSpPr>
                <a:spLocks noChangeAspect="1" noChangeArrowheads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 noProof="0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71" name="Arc 42"/>
              <p:cNvSpPr>
                <a:spLocks noChangeAspect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 noProof="0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</p:grpSp>
        <p:grpSp>
          <p:nvGrpSpPr>
            <p:cNvPr id="56" name="MoonLegend4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gray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68" name="Oval 47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 noProof="0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69" name="Arc 48"/>
              <p:cNvSpPr>
                <a:spLocks noChangeAspect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 noProof="0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</p:grpSp>
        <p:grpSp>
          <p:nvGrpSpPr>
            <p:cNvPr id="57" name="MoonLegend5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gray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66" name="Oval 50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 noProof="0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67" name="Oval 51"/>
              <p:cNvSpPr>
                <a:spLocks noChangeAspect="1" noChangeArrowheads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 noProof="0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</p:grpSp>
        <p:sp>
          <p:nvSpPr>
            <p:cNvPr id="58" name="Legend1"/>
            <p:cNvSpPr>
              <a:spLocks noChangeArrowheads="1"/>
            </p:cNvSpPr>
            <p:nvPr/>
          </p:nvSpPr>
          <p:spPr bwMode="gray">
            <a:xfrm>
              <a:off x="8089900" y="2117467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chemeClr val="tx2"/>
                </a:buClr>
              </a:pPr>
              <a:r>
                <a:rPr lang="az-Cyrl-AZ" sz="1200" noProof="0" dirty="0" smtClean="0">
                  <a:latin typeface="+mn-lt"/>
                  <a:ea typeface="+mn-ea"/>
                  <a:cs typeface="+mn-cs"/>
                  <a:sym typeface="+mn-lt"/>
                </a:rPr>
                <a:t>Легенда </a:t>
              </a:r>
              <a:r>
                <a:rPr lang="de-DE" sz="1200" noProof="0" dirty="0" smtClean="0">
                  <a:latin typeface="+mn-lt"/>
                  <a:ea typeface="+mn-ea"/>
                  <a:cs typeface="+mn-cs"/>
                  <a:sym typeface="+mn-lt"/>
                </a:rPr>
                <a:t>1</a:t>
              </a:r>
              <a:endParaRPr lang="de-DE" sz="1200" noProof="0" dirty="0"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59" name="Legend2"/>
            <p:cNvSpPr>
              <a:spLocks noChangeArrowheads="1"/>
            </p:cNvSpPr>
            <p:nvPr/>
          </p:nvSpPr>
          <p:spPr bwMode="gray">
            <a:xfrm>
              <a:off x="8089900" y="2392363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chemeClr val="tx2"/>
                </a:buClr>
              </a:pPr>
              <a:r>
                <a:rPr lang="az-Cyrl-AZ" sz="1200" noProof="0" dirty="0" smtClean="0">
                  <a:latin typeface="+mn-lt"/>
                  <a:ea typeface="+mn-ea"/>
                  <a:cs typeface="+mn-cs"/>
                  <a:sym typeface="+mn-lt"/>
                </a:rPr>
                <a:t>Легенда </a:t>
              </a:r>
              <a:r>
                <a:rPr lang="de-DE" sz="1200" noProof="0" dirty="0" smtClean="0">
                  <a:latin typeface="+mn-lt"/>
                  <a:ea typeface="+mn-ea"/>
                  <a:cs typeface="+mn-cs"/>
                  <a:sym typeface="+mn-lt"/>
                </a:rPr>
                <a:t>2</a:t>
              </a:r>
              <a:endParaRPr lang="de-DE" sz="1200" noProof="0" dirty="0"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60" name="Legend3"/>
            <p:cNvSpPr>
              <a:spLocks noChangeArrowheads="1"/>
            </p:cNvSpPr>
            <p:nvPr/>
          </p:nvSpPr>
          <p:spPr bwMode="gray">
            <a:xfrm>
              <a:off x="8089900" y="266700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chemeClr val="tx2"/>
                </a:buClr>
              </a:pPr>
              <a:r>
                <a:rPr lang="az-Cyrl-AZ" sz="1200" noProof="0" dirty="0" smtClean="0">
                  <a:latin typeface="+mn-lt"/>
                  <a:ea typeface="+mn-ea"/>
                  <a:cs typeface="+mn-cs"/>
                  <a:sym typeface="+mn-lt"/>
                </a:rPr>
                <a:t>Легенда </a:t>
              </a:r>
              <a:r>
                <a:rPr lang="de-DE" sz="1200" noProof="0" dirty="0" smtClean="0">
                  <a:latin typeface="+mn-lt"/>
                  <a:ea typeface="+mn-ea"/>
                  <a:cs typeface="+mn-cs"/>
                  <a:sym typeface="+mn-lt"/>
                </a:rPr>
                <a:t>3</a:t>
              </a:r>
              <a:endParaRPr lang="de-DE" sz="1200" noProof="0" dirty="0"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61" name="Legend4"/>
            <p:cNvSpPr>
              <a:spLocks noChangeArrowheads="1"/>
            </p:cNvSpPr>
            <p:nvPr/>
          </p:nvSpPr>
          <p:spPr bwMode="gray">
            <a:xfrm>
              <a:off x="8089900" y="2938466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chemeClr val="tx2"/>
                </a:buClr>
              </a:pPr>
              <a:r>
                <a:rPr lang="az-Cyrl-AZ" sz="1200" noProof="0" dirty="0" smtClean="0">
                  <a:latin typeface="+mn-lt"/>
                  <a:ea typeface="+mn-ea"/>
                  <a:cs typeface="+mn-cs"/>
                  <a:sym typeface="+mn-lt"/>
                </a:rPr>
                <a:t>Легенда </a:t>
              </a:r>
              <a:r>
                <a:rPr lang="de-DE" sz="1200" noProof="0" dirty="0" smtClean="0">
                  <a:latin typeface="+mn-lt"/>
                  <a:ea typeface="+mn-ea"/>
                  <a:cs typeface="+mn-cs"/>
                  <a:sym typeface="+mn-lt"/>
                </a:rPr>
                <a:t>4</a:t>
              </a:r>
              <a:endParaRPr lang="de-DE" sz="1200" noProof="0" dirty="0"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62" name="Legend5"/>
            <p:cNvSpPr>
              <a:spLocks noChangeArrowheads="1"/>
            </p:cNvSpPr>
            <p:nvPr/>
          </p:nvSpPr>
          <p:spPr bwMode="gray">
            <a:xfrm>
              <a:off x="8089900" y="321469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chemeClr val="tx2"/>
                </a:buClr>
              </a:pPr>
              <a:r>
                <a:rPr lang="az-Cyrl-AZ" sz="1200" noProof="0" dirty="0" smtClean="0">
                  <a:latin typeface="+mn-lt"/>
                  <a:ea typeface="+mn-ea"/>
                  <a:cs typeface="+mn-cs"/>
                  <a:sym typeface="+mn-lt"/>
                </a:rPr>
                <a:t>Легенда </a:t>
              </a:r>
              <a:r>
                <a:rPr lang="de-DE" sz="1200" noProof="0" dirty="0" smtClean="0">
                  <a:latin typeface="+mn-lt"/>
                  <a:ea typeface="+mn-ea"/>
                  <a:cs typeface="+mn-cs"/>
                  <a:sym typeface="+mn-lt"/>
                </a:rPr>
                <a:t>5</a:t>
              </a:r>
              <a:endParaRPr lang="de-DE" sz="1200" noProof="0" dirty="0">
                <a:latin typeface="+mn-lt"/>
                <a:ea typeface="+mn-ea"/>
                <a:cs typeface="+mn-cs"/>
                <a:sym typeface="+mn-lt"/>
              </a:endParaRPr>
            </a:p>
          </p:txBody>
        </p:sp>
        <p:grpSp>
          <p:nvGrpSpPr>
            <p:cNvPr id="63" name="MoonLegend3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gray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64" name="Oval 47"/>
              <p:cNvSpPr>
                <a:spLocks noChangeAspect="1" noChangeArrowheads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 noProof="0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65" name="Arc 48"/>
              <p:cNvSpPr>
                <a:spLocks noChangeAspect="1"/>
              </p:cNvSpPr>
              <p:nvPr>
                <p:custDataLst>
                  <p:tags r:id="rId27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 noProof="0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</p:grpSp>
      </p:grpSp>
      <p:sp>
        <p:nvSpPr>
          <p:cNvPr id="3" name="pg number"/>
          <p:cNvSpPr>
            <a:spLocks/>
          </p:cNvSpPr>
          <p:nvPr/>
        </p:nvSpPr>
        <p:spPr bwMode="gray">
          <a:xfrm>
            <a:off x="8889243" y="5490037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lvl="0" algn="r"/>
            <a:fld id="{42C328C1-A84F-4A39-A664-DBA00541A8C6}" type="slidenum">
              <a:rPr lang="de-DE" sz="1000" noProof="0" smtClean="0">
                <a:solidFill>
                  <a:schemeClr val="accent6"/>
                </a:solidFill>
                <a:latin typeface="+mn-lt"/>
                <a:ea typeface="+mn-ea"/>
                <a:cs typeface="+mn-cs"/>
                <a:sym typeface="+mn-lt"/>
              </a:rPr>
              <a:pPr lvl="0" algn="r"/>
              <a:t>‹#›</a:t>
            </a:fld>
            <a:endParaRPr lang="de-DE" sz="1000" baseline="0" noProof="0" dirty="0" smtClean="0">
              <a:solidFill>
                <a:schemeClr val="accent6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89" y="452183"/>
            <a:ext cx="89248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8121" algn="l"/>
              </a:tabLst>
              <a:defRPr/>
            </a:pPr>
            <a:r>
              <a:rPr lang="az-Cyrl-AZ" sz="1600" baseline="0" noProof="0" dirty="0" smtClean="0">
                <a:solidFill>
                  <a:schemeClr val="accent6"/>
                </a:solidFill>
                <a:latin typeface="+mn-lt"/>
                <a:ea typeface="+mn-ea"/>
                <a:cs typeface="+mn-cs"/>
                <a:sym typeface="+mn-lt"/>
              </a:rPr>
              <a:t>Единица измерения</a:t>
            </a:r>
            <a:endParaRPr lang="de-DE" sz="1600" baseline="0" noProof="0" dirty="0" smtClean="0">
              <a:solidFill>
                <a:schemeClr val="accent6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77" name="McK 1. On-page tracker" hidden="1"/>
          <p:cNvSpPr>
            <a:spLocks noChangeArrowheads="1"/>
          </p:cNvSpPr>
          <p:nvPr/>
        </p:nvSpPr>
        <p:spPr bwMode="gray">
          <a:xfrm>
            <a:off x="121491" y="2291"/>
            <a:ext cx="69410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az-Cyrl-AZ" sz="1400" cap="all" baseline="0" dirty="0" smtClean="0">
                <a:solidFill>
                  <a:schemeClr val="accent6"/>
                </a:solidFill>
                <a:latin typeface="+mn-lt"/>
                <a:ea typeface="+mn-ea"/>
                <a:cs typeface="+mn-cs"/>
                <a:sym typeface="+mn-lt"/>
              </a:rPr>
              <a:t>ТРЕКЕР</a:t>
            </a:r>
            <a:endParaRPr lang="de-DE" sz="1400" cap="all" baseline="0" dirty="0">
              <a:solidFill>
                <a:schemeClr val="accent6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grpSp>
        <p:nvGrpSpPr>
          <p:cNvPr id="75" name="McKSticker" hidden="1"/>
          <p:cNvGrpSpPr/>
          <p:nvPr/>
        </p:nvGrpSpPr>
        <p:grpSpPr bwMode="gray">
          <a:xfrm>
            <a:off x="8413018" y="605345"/>
            <a:ext cx="633314" cy="212366"/>
            <a:chOff x="8116930" y="285750"/>
            <a:chExt cx="620670" cy="249767"/>
          </a:xfrm>
        </p:grpSpPr>
        <p:sp>
          <p:nvSpPr>
            <p:cNvPr id="76" name="StickerRectangle"/>
            <p:cNvSpPr>
              <a:spLocks noChangeArrowheads="1"/>
            </p:cNvSpPr>
            <p:nvPr/>
          </p:nvSpPr>
          <p:spPr bwMode="gray">
            <a:xfrm>
              <a:off x="8116930" y="285750"/>
              <a:ext cx="620670" cy="2497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282">
                <a:buClr>
                  <a:schemeClr val="tx2"/>
                </a:buClr>
              </a:pPr>
              <a:r>
                <a:rPr lang="en-US" sz="1200" dirty="0" err="1" smtClean="0">
                  <a:solidFill>
                    <a:srgbClr val="808080"/>
                  </a:solidFill>
                  <a:latin typeface="+mn-lt"/>
                  <a:ea typeface="+mn-ea"/>
                  <a:cs typeface="+mn-cs"/>
                  <a:sym typeface="+mn-lt"/>
                </a:rPr>
                <a:t>СТИКЕР</a:t>
              </a:r>
              <a:endParaRPr lang="en-US" sz="1200" dirty="0">
                <a:solidFill>
                  <a:srgbClr val="808080"/>
                </a:solidFill>
                <a:latin typeface="+mn-lt"/>
                <a:ea typeface="+mn-ea"/>
                <a:cs typeface="+mn-cs"/>
                <a:sym typeface="+mn-lt"/>
              </a:endParaRPr>
            </a:p>
          </p:txBody>
        </p:sp>
        <p:cxnSp>
          <p:nvCxnSpPr>
            <p:cNvPr id="78" name="AutoShape 31"/>
            <p:cNvCxnSpPr>
              <a:cxnSpLocks noChangeShapeType="1"/>
              <a:stCxn id="76" idx="2"/>
              <a:endCxn id="76" idx="4"/>
            </p:cNvCxnSpPr>
            <p:nvPr/>
          </p:nvCxnSpPr>
          <p:spPr bwMode="gray">
            <a:xfrm>
              <a:off x="8116930" y="285750"/>
              <a:ext cx="0" cy="24976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32"/>
            <p:cNvCxnSpPr>
              <a:cxnSpLocks noChangeShapeType="1"/>
              <a:stCxn id="76" idx="4"/>
              <a:endCxn id="76" idx="6"/>
            </p:cNvCxnSpPr>
            <p:nvPr/>
          </p:nvCxnSpPr>
          <p:spPr bwMode="gray">
            <a:xfrm>
              <a:off x="8116930" y="535517"/>
              <a:ext cx="62067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" hidden="1"/>
          <p:cNvSpPr txBox="1"/>
          <p:nvPr>
            <p:custDataLst>
              <p:tags r:id="rId6"/>
            </p:custDataLst>
          </p:nvPr>
        </p:nvSpPr>
        <p:spPr bwMode="gray">
          <a:xfrm>
            <a:off x="1676536" y="1433475"/>
            <a:ext cx="1555047" cy="1295796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3809" tIns="0" rIns="3809" bIns="0" numCol="1" anchor="ctr" anchorCtr="1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dirty="0" smtClean="0">
                <a:latin typeface="+mn-lt"/>
                <a:ea typeface="+mn-ea"/>
                <a:cs typeface="+mn-cs"/>
                <a:sym typeface="+mn-lt"/>
              </a:rPr>
              <a:t>Text</a:t>
            </a:r>
            <a:endParaRPr lang="en-US" dirty="0"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81" name="Rectangle" hidden="1"/>
          <p:cNvSpPr txBox="1"/>
          <p:nvPr>
            <p:custDataLst>
              <p:tags r:id="rId7"/>
            </p:custDataLst>
          </p:nvPr>
        </p:nvSpPr>
        <p:spPr bwMode="gray">
          <a:xfrm>
            <a:off x="1676536" y="2854045"/>
            <a:ext cx="1555047" cy="129579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r>
              <a:rPr lang="en-US" dirty="0" smtClean="0">
                <a:latin typeface="+mn-lt"/>
                <a:ea typeface="+mn-ea"/>
                <a:cs typeface="+mn-cs"/>
                <a:sym typeface="+mn-lt"/>
              </a:rPr>
              <a:t>Text</a:t>
            </a:r>
            <a:endParaRPr lang="en-US" dirty="0"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82" name="RoundedRectangle" hidden="1"/>
          <p:cNvSpPr txBox="1"/>
          <p:nvPr>
            <p:custDataLst>
              <p:tags r:id="rId8"/>
            </p:custDataLst>
          </p:nvPr>
        </p:nvSpPr>
        <p:spPr bwMode="gray">
          <a:xfrm>
            <a:off x="3328777" y="2854045"/>
            <a:ext cx="1555047" cy="1295796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r>
              <a:rPr lang="en-US" dirty="0" smtClean="0">
                <a:latin typeface="+mn-lt"/>
                <a:ea typeface="+mn-ea"/>
                <a:cs typeface="+mn-cs"/>
                <a:sym typeface="+mn-lt"/>
              </a:rPr>
              <a:t>Text</a:t>
            </a:r>
            <a:endParaRPr lang="en-US" dirty="0"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83" name="Arrow" hidden="1"/>
          <p:cNvSpPr txBox="1"/>
          <p:nvPr>
            <p:custDataLst>
              <p:tags r:id="rId9"/>
            </p:custDataLst>
          </p:nvPr>
        </p:nvSpPr>
        <p:spPr bwMode="gray">
          <a:xfrm>
            <a:off x="3328774" y="4038402"/>
            <a:ext cx="1866056" cy="777478"/>
          </a:xfrm>
          <a:prstGeom prst="rightArrow">
            <a:avLst>
              <a:gd name="adj1" fmla="val 54000"/>
              <a:gd name="adj2" fmla="val 37678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r>
              <a:rPr lang="en-US" dirty="0" smtClean="0">
                <a:latin typeface="+mn-lt"/>
                <a:ea typeface="+mn-ea"/>
                <a:cs typeface="+mn-cs"/>
                <a:sym typeface="+mn-lt"/>
              </a:rPr>
              <a:t>Text</a:t>
            </a:r>
            <a:endParaRPr lang="en-US" dirty="0"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84" name="DirArrow" hidden="1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 rot="5400000">
            <a:off x="5260739" y="3326741"/>
            <a:ext cx="2627874" cy="3504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wrap="none" lIns="91433" tIns="45716" rIns="91433" bIns="45716" anchor="ctr"/>
          <a:lstStyle/>
          <a:p>
            <a:endParaRPr lang="en-US"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85" name="Bracket" hidden="1"/>
          <p:cNvSpPr>
            <a:spLocks/>
          </p:cNvSpPr>
          <p:nvPr>
            <p:custDataLst>
              <p:tags r:id="rId11"/>
            </p:custDataLst>
          </p:nvPr>
        </p:nvSpPr>
        <p:spPr bwMode="gray">
          <a:xfrm>
            <a:off x="5938336" y="2139414"/>
            <a:ext cx="186282" cy="1554955"/>
          </a:xfrm>
          <a:custGeom>
            <a:avLst/>
            <a:gdLst>
              <a:gd name="T0" fmla="*/ 0 w 115"/>
              <a:gd name="T1" fmla="*/ 0 h 1152"/>
              <a:gd name="T2" fmla="*/ 65 w 115"/>
              <a:gd name="T3" fmla="*/ 0 h 1152"/>
              <a:gd name="T4" fmla="*/ 65 w 115"/>
              <a:gd name="T5" fmla="*/ 528 h 1152"/>
              <a:gd name="T6" fmla="*/ 115 w 115"/>
              <a:gd name="T7" fmla="*/ 576 h 1152"/>
              <a:gd name="T8" fmla="*/ 65 w 115"/>
              <a:gd name="T9" fmla="*/ 624 h 1152"/>
              <a:gd name="T10" fmla="*/ 65 w 115"/>
              <a:gd name="T11" fmla="*/ 1152 h 1152"/>
              <a:gd name="T12" fmla="*/ 0 w 115"/>
              <a:gd name="T13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152">
                <a:moveTo>
                  <a:pt x="0" y="0"/>
                </a:moveTo>
                <a:lnTo>
                  <a:pt x="65" y="0"/>
                </a:lnTo>
                <a:lnTo>
                  <a:pt x="65" y="528"/>
                </a:lnTo>
                <a:lnTo>
                  <a:pt x="115" y="576"/>
                </a:lnTo>
                <a:lnTo>
                  <a:pt x="65" y="624"/>
                </a:lnTo>
                <a:lnTo>
                  <a:pt x="65" y="1152"/>
                </a:lnTo>
                <a:lnTo>
                  <a:pt x="0" y="1152"/>
                </a:lnTo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6" rIns="91433" bIns="45716" anchor="ctr"/>
          <a:lstStyle/>
          <a:p>
            <a:endParaRPr lang="en-US">
              <a:latin typeface="+mn-lt"/>
              <a:ea typeface="+mn-ea"/>
              <a:cs typeface="+mn-cs"/>
              <a:sym typeface="+mn-lt"/>
            </a:endParaRPr>
          </a:p>
        </p:txBody>
      </p:sp>
      <p:grpSp>
        <p:nvGrpSpPr>
          <p:cNvPr id="86" name="Moon" hidden="1"/>
          <p:cNvGrpSpPr/>
          <p:nvPr>
            <p:custDataLst>
              <p:tags r:id="rId12"/>
            </p:custDataLst>
          </p:nvPr>
        </p:nvGrpSpPr>
        <p:grpSpPr bwMode="gray">
          <a:xfrm>
            <a:off x="8787163" y="2489685"/>
            <a:ext cx="259174" cy="215966"/>
            <a:chOff x="762000" y="1270000"/>
            <a:chExt cx="254000" cy="254000"/>
          </a:xfrm>
        </p:grpSpPr>
        <p:sp>
          <p:nvSpPr>
            <p:cNvPr id="87" name="Oval 86"/>
            <p:cNvSpPr/>
            <p:nvPr/>
          </p:nvSpPr>
          <p:spPr bwMode="gray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88" name="Arc 87"/>
            <p:cNvSpPr/>
            <p:nvPr/>
          </p:nvSpPr>
          <p:spPr bwMode="gray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lt"/>
                <a:ea typeface="+mn-ea"/>
                <a:cs typeface="+mn-cs"/>
                <a:sym typeface="+mn-lt"/>
              </a:endParaRPr>
            </a:p>
          </p:txBody>
        </p:sp>
      </p:grpSp>
      <p:grpSp>
        <p:nvGrpSpPr>
          <p:cNvPr id="89" name="Flow" hidden="1"/>
          <p:cNvGrpSpPr/>
          <p:nvPr>
            <p:custDataLst>
              <p:tags r:id="rId13"/>
            </p:custDataLst>
          </p:nvPr>
        </p:nvGrpSpPr>
        <p:grpSpPr bwMode="gray">
          <a:xfrm>
            <a:off x="3328774" y="2005785"/>
            <a:ext cx="1866056" cy="777478"/>
            <a:chOff x="5905500" y="3124200"/>
            <a:chExt cx="1828800" cy="914400"/>
          </a:xfrm>
        </p:grpSpPr>
        <p:sp>
          <p:nvSpPr>
            <p:cNvPr id="90" name="Freeform 89"/>
            <p:cNvSpPr/>
            <p:nvPr>
              <p:custDataLst>
                <p:tags r:id="rId19"/>
              </p:custDataLst>
            </p:nvPr>
          </p:nvSpPr>
          <p:spPr bwMode="gray">
            <a:xfrm>
              <a:off x="5905500" y="3124200"/>
              <a:ext cx="1828800" cy="91440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1664208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91" name="TextBox 90"/>
            <p:cNvSpPr txBox="1"/>
            <p:nvPr>
              <p:custDataLst>
                <p:tags r:id="rId20"/>
              </p:custDataLst>
            </p:nvPr>
          </p:nvSpPr>
          <p:spPr bwMode="gray">
            <a:xfrm>
              <a:off x="5969000" y="3187700"/>
              <a:ext cx="1524000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r>
                <a:rPr lang="en-US" b="1" dirty="0" smtClean="0">
                  <a:latin typeface="+mn-lt"/>
                  <a:ea typeface="+mn-ea"/>
                  <a:cs typeface="+mn-cs"/>
                  <a:sym typeface="+mn-lt"/>
                </a:rPr>
                <a:t>Text</a:t>
              </a:r>
              <a:endParaRPr lang="en-US" b="1" dirty="0">
                <a:latin typeface="+mn-lt"/>
                <a:ea typeface="+mn-ea"/>
                <a:cs typeface="+mn-cs"/>
                <a:sym typeface="+mn-lt"/>
              </a:endParaRPr>
            </a:p>
          </p:txBody>
        </p:sp>
      </p:grpSp>
      <p:grpSp>
        <p:nvGrpSpPr>
          <p:cNvPr id="92" name="SplitFlow" hidden="1"/>
          <p:cNvGrpSpPr/>
          <p:nvPr>
            <p:custDataLst>
              <p:tags r:id="rId14"/>
            </p:custDataLst>
          </p:nvPr>
        </p:nvGrpSpPr>
        <p:grpSpPr bwMode="gray">
          <a:xfrm>
            <a:off x="1391445" y="4247331"/>
            <a:ext cx="1866056" cy="777478"/>
            <a:chOff x="114300" y="1270000"/>
            <a:chExt cx="1828800" cy="914400"/>
          </a:xfrm>
        </p:grpSpPr>
        <p:sp>
          <p:nvSpPr>
            <p:cNvPr id="93" name="Freeform 92"/>
            <p:cNvSpPr/>
            <p:nvPr>
              <p:custDataLst>
                <p:tags r:id="rId15"/>
              </p:custDataLst>
            </p:nvPr>
          </p:nvSpPr>
          <p:spPr bwMode="gray">
            <a:xfrm>
              <a:off x="114300" y="12700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94" name="TextBox 93"/>
            <p:cNvSpPr txBox="1"/>
            <p:nvPr>
              <p:custDataLst>
                <p:tags r:id="rId16"/>
              </p:custDataLst>
            </p:nvPr>
          </p:nvSpPr>
          <p:spPr bwMode="gray">
            <a:xfrm>
              <a:off x="177800" y="13271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r>
                <a:rPr lang="en-US" b="1" dirty="0" smtClean="0">
                  <a:latin typeface="+mn-lt"/>
                  <a:ea typeface="+mn-ea"/>
                  <a:cs typeface="+mn-cs"/>
                  <a:sym typeface="+mn-lt"/>
                </a:rPr>
                <a:t>Text</a:t>
              </a:r>
              <a:endParaRPr lang="en-US" b="1" dirty="0"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95" name="Freeform 94"/>
            <p:cNvSpPr/>
            <p:nvPr>
              <p:custDataLst>
                <p:tags r:id="rId17"/>
              </p:custDataLst>
            </p:nvPr>
          </p:nvSpPr>
          <p:spPr bwMode="gray">
            <a:xfrm>
              <a:off x="114300" y="17272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3048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0 h 457200"/>
                <a:gd name="connsiteX1" fmla="*/ 1511808 w 1828800"/>
                <a:gd name="connsiteY1" fmla="*/ 457200 h 457200"/>
                <a:gd name="connsiteX2" fmla="*/ 1828800 w 1828800"/>
                <a:gd name="connsiteY2" fmla="*/ 152400 h 457200"/>
                <a:gd name="connsiteX3" fmla="*/ 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15240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0 w 1828800"/>
                <a:gd name="connsiteY3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1828800" y="0"/>
                  </a:moveTo>
                  <a:lnTo>
                    <a:pt x="1664208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96" name="TextBox 95"/>
            <p:cNvSpPr txBox="1"/>
            <p:nvPr>
              <p:custDataLst>
                <p:tags r:id="rId18"/>
              </p:custDataLst>
            </p:nvPr>
          </p:nvSpPr>
          <p:spPr bwMode="gray">
            <a:xfrm>
              <a:off x="177800" y="17843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r>
                <a:rPr lang="en-US" b="1" dirty="0" smtClean="0">
                  <a:latin typeface="+mn-lt"/>
                  <a:ea typeface="+mn-ea"/>
                  <a:cs typeface="+mn-cs"/>
                  <a:sym typeface="+mn-lt"/>
                </a:rPr>
                <a:t>Text</a:t>
              </a:r>
              <a:endParaRPr lang="en-US" b="1" dirty="0">
                <a:latin typeface="+mn-lt"/>
                <a:ea typeface="+mn-ea"/>
                <a:cs typeface="+mn-cs"/>
                <a:sym typeface="+mn-lt"/>
              </a:endParaRPr>
            </a:p>
          </p:txBody>
        </p:sp>
      </p:grpSp>
      <p:sp>
        <p:nvSpPr>
          <p:cNvPr id="5" name="doc id"/>
          <p:cNvSpPr txBox="1"/>
          <p:nvPr/>
        </p:nvSpPr>
        <p:spPr>
          <a:xfrm>
            <a:off x="8884766" y="53994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ru-RU" sz="800" dirty="0" smtClean="0">
              <a:solidFill>
                <a:schemeClr val="accen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895282" rtl="0" eaLnBrk="1" fontAlgn="base" hangingPunct="1">
        <a:spcBef>
          <a:spcPct val="0"/>
        </a:spcBef>
        <a:spcAft>
          <a:spcPct val="0"/>
        </a:spcAft>
        <a:tabLst>
          <a:tab pos="444466" algn="l"/>
        </a:tabLst>
        <a:defRPr sz="1900" b="0" baseline="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  <a:lvl2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16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33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49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66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93660" indent="-192074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457165" indent="-261918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614316" indent="-155563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itchFamily="34" charset="0"/>
        <a:buChar char="▫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de-DE" sz="1600" baseline="0" noProof="0" dirty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5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817027445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22" name="think-cell Slide" r:id="rId36" imgW="360" imgH="360" progId="">
                  <p:embed/>
                </p:oleObj>
              </mc:Choice>
              <mc:Fallback>
                <p:oleObj name="think-cell Slide" r:id="rId36" imgW="360" imgH="360" progId="">
                  <p:embed/>
                  <p:pic>
                    <p:nvPicPr>
                      <p:cNvPr id="0" name="Picture 390"/>
                      <p:cNvPicPr>
                        <a:picLocks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8" name="Picture 4" descr="https://upload.wikimedia.org/wikipedia/commons/thumb/8/8d/Coat_of_Arms_of_Tatarstan.svg/250px-Coat_of_Arms_of_Tatarstan.svg.png"/>
          <p:cNvPicPr>
            <a:picLocks noChangeAspect="1" noChangeArrowheads="1"/>
          </p:cNvPicPr>
          <p:nvPr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85619" y="117843"/>
            <a:ext cx="529087" cy="440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489" y="1658889"/>
            <a:ext cx="89248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0" y="195720"/>
            <a:ext cx="82786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grpSp>
        <p:nvGrpSpPr>
          <p:cNvPr id="4" name="Group 3" hidden="1"/>
          <p:cNvGrpSpPr/>
          <p:nvPr/>
        </p:nvGrpSpPr>
        <p:grpSpPr>
          <a:xfrm>
            <a:off x="121489" y="5319256"/>
            <a:ext cx="8577055" cy="313163"/>
            <a:chOff x="119063" y="6256039"/>
            <a:chExt cx="8746662" cy="36831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119063" y="6256039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1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Сноска</a:t>
              </a:r>
              <a:endParaRPr lang="de-DE" sz="1000" dirty="0" smtClean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119063" y="6443363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17491" indent="-617491" defTabSz="895282"/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Источник:</a:t>
              </a: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</a:t>
              </a:r>
              <a:endParaRPr lang="de-DE" sz="10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21489" y="878712"/>
            <a:ext cx="4350892" cy="511569"/>
            <a:chOff x="915" y="651"/>
            <a:chExt cx="2686" cy="37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651"/>
              <a:ext cx="2686" cy="37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az-Cyrl-AZ" b="1" dirty="0" smtClean="0">
                  <a:solidFill>
                    <a:srgbClr val="000000"/>
                  </a:solidFill>
                  <a:latin typeface="Arial"/>
                  <a:sym typeface="+mn-lt"/>
                </a:rPr>
                <a:t>Заголовок</a:t>
              </a:r>
              <a:endParaRPr lang="de-DE" b="1" dirty="0" smtClean="0">
                <a:solidFill>
                  <a:srgbClr val="000000"/>
                </a:solidFill>
                <a:latin typeface="Arial"/>
                <a:sym typeface="+mn-lt"/>
              </a:endParaRPr>
            </a:p>
            <a:p>
              <a:r>
                <a:rPr lang="az-Cyrl-AZ" dirty="0" smtClean="0">
                  <a:solidFill>
                    <a:srgbClr val="000000"/>
                  </a:solidFill>
                  <a:latin typeface="Arial"/>
                  <a:sym typeface="+mn-lt"/>
                </a:rPr>
                <a:t>Единица измерения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050142" y="605349"/>
            <a:ext cx="970286" cy="876013"/>
            <a:chOff x="4936" y="176"/>
            <a:chExt cx="599" cy="649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2"/>
              <a:ext cx="104" cy="1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2"/>
              <a:ext cx="104" cy="1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3"/>
              <a:ext cx="104" cy="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4"/>
              <a:ext cx="104" cy="10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735890" y="605349"/>
            <a:ext cx="1284535" cy="649249"/>
            <a:chOff x="4750" y="176"/>
            <a:chExt cx="793" cy="48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53" name="LegendMoons" hidden="1"/>
          <p:cNvGrpSpPr/>
          <p:nvPr/>
        </p:nvGrpSpPr>
        <p:grpSpPr bwMode="gray">
          <a:xfrm>
            <a:off x="7981454" y="605352"/>
            <a:ext cx="1038749" cy="1128171"/>
            <a:chOff x="7769225" y="2105025"/>
            <a:chExt cx="1018010" cy="1326854"/>
          </a:xfrm>
        </p:grpSpPr>
        <p:grpSp>
          <p:nvGrpSpPr>
            <p:cNvPr id="54" name="MoonLegend1"/>
            <p:cNvGrpSpPr>
              <a:grpSpLocks noChangeAspect="1"/>
            </p:cNvGrpSpPr>
            <p:nvPr>
              <p:custDataLst>
                <p:tags r:id="rId21"/>
              </p:custDataLst>
            </p:nvPr>
          </p:nvGrpSpPr>
          <p:grpSpPr bwMode="gray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72" name="Oval 38"/>
              <p:cNvSpPr>
                <a:spLocks noChangeAspect="1" noChangeArrowheads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3" name="Arc 39"/>
              <p:cNvSpPr>
                <a:spLocks noChangeAspect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5" name="MoonLegend2"/>
            <p:cNvGrpSpPr>
              <a:grpSpLocks noChangeAspect="1"/>
            </p:cNvGrpSpPr>
            <p:nvPr>
              <p:custDataLst>
                <p:tags r:id="rId22"/>
              </p:custDataLst>
            </p:nvPr>
          </p:nvGrpSpPr>
          <p:grpSpPr bwMode="gray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70" name="Oval 41"/>
              <p:cNvSpPr>
                <a:spLocks noChangeAspect="1" noChangeArrowheads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1" name="Arc 42"/>
              <p:cNvSpPr>
                <a:spLocks noChangeAspect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6" name="MoonLegend4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gray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68" name="Oval 47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9" name="Arc 48"/>
              <p:cNvSpPr>
                <a:spLocks noChangeAspect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7" name="MoonLegend5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gray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66" name="Oval 50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7" name="Oval 51"/>
              <p:cNvSpPr>
                <a:spLocks noChangeAspect="1" noChangeArrowheads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sp>
          <p:nvSpPr>
            <p:cNvPr id="58" name="Legend1"/>
            <p:cNvSpPr>
              <a:spLocks noChangeArrowheads="1"/>
            </p:cNvSpPr>
            <p:nvPr/>
          </p:nvSpPr>
          <p:spPr bwMode="gray">
            <a:xfrm>
              <a:off x="8089900" y="2117467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59" name="Legend2"/>
            <p:cNvSpPr>
              <a:spLocks noChangeArrowheads="1"/>
            </p:cNvSpPr>
            <p:nvPr/>
          </p:nvSpPr>
          <p:spPr bwMode="gray">
            <a:xfrm>
              <a:off x="8089900" y="2392363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0" name="Legend3"/>
            <p:cNvSpPr>
              <a:spLocks noChangeArrowheads="1"/>
            </p:cNvSpPr>
            <p:nvPr/>
          </p:nvSpPr>
          <p:spPr bwMode="gray">
            <a:xfrm>
              <a:off x="8089900" y="266700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1" name="Legend4"/>
            <p:cNvSpPr>
              <a:spLocks noChangeArrowheads="1"/>
            </p:cNvSpPr>
            <p:nvPr/>
          </p:nvSpPr>
          <p:spPr bwMode="gray">
            <a:xfrm>
              <a:off x="8089900" y="2938466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2" name="Legend5"/>
            <p:cNvSpPr>
              <a:spLocks noChangeArrowheads="1"/>
            </p:cNvSpPr>
            <p:nvPr/>
          </p:nvSpPr>
          <p:spPr bwMode="gray">
            <a:xfrm>
              <a:off x="8089900" y="321469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5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grpSp>
          <p:nvGrpSpPr>
            <p:cNvPr id="63" name="MoonLegend3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gray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64" name="Oval 47"/>
              <p:cNvSpPr>
                <a:spLocks noChangeAspect="1" noChangeArrowheads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5" name="Arc 48"/>
              <p:cNvSpPr>
                <a:spLocks noChangeAspect="1"/>
              </p:cNvSpPr>
              <p:nvPr>
                <p:custDataLst>
                  <p:tags r:id="rId27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</p:grpSp>
      <p:sp>
        <p:nvSpPr>
          <p:cNvPr id="3" name="pg number"/>
          <p:cNvSpPr>
            <a:spLocks/>
          </p:cNvSpPr>
          <p:nvPr/>
        </p:nvSpPr>
        <p:spPr bwMode="gray">
          <a:xfrm>
            <a:off x="8889243" y="5490037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algn="r"/>
            <a:fld id="{42C328C1-A84F-4A39-A664-DBA00541A8C6}" type="slidenum">
              <a:rPr lang="de-DE" sz="1000" smtClean="0">
                <a:solidFill>
                  <a:srgbClr val="808080"/>
                </a:solidFill>
                <a:latin typeface="Arial"/>
                <a:sym typeface="+mn-lt"/>
              </a:rPr>
              <a:pPr algn="r"/>
              <a:t>‹#›</a:t>
            </a:fld>
            <a:endParaRPr lang="de-DE" sz="10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89" y="452183"/>
            <a:ext cx="89248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8121" algn="l"/>
              </a:tabLst>
              <a:defRPr/>
            </a:pPr>
            <a:r>
              <a:rPr lang="az-Cyrl-AZ" sz="1600" dirty="0" smtClean="0">
                <a:solidFill>
                  <a:srgbClr val="808080"/>
                </a:solidFill>
                <a:latin typeface="Arial"/>
                <a:sym typeface="+mn-lt"/>
              </a:rPr>
              <a:t>Единица измерения</a:t>
            </a:r>
            <a:endParaRPr lang="de-DE" sz="16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77" name="McK 1. On-page tracker" hidden="1"/>
          <p:cNvSpPr>
            <a:spLocks noChangeArrowheads="1"/>
          </p:cNvSpPr>
          <p:nvPr/>
        </p:nvSpPr>
        <p:spPr bwMode="gray">
          <a:xfrm>
            <a:off x="121491" y="2291"/>
            <a:ext cx="69410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az-Cyrl-AZ" sz="1400" cap="all" dirty="0" smtClean="0">
                <a:solidFill>
                  <a:srgbClr val="808080"/>
                </a:solidFill>
                <a:latin typeface="Arial"/>
                <a:sym typeface="+mn-lt"/>
              </a:rPr>
              <a:t>ТРЕКЕР</a:t>
            </a:r>
            <a:endParaRPr lang="de-DE" sz="1400" cap="all" dirty="0">
              <a:solidFill>
                <a:srgbClr val="808080"/>
              </a:solidFill>
              <a:latin typeface="Arial"/>
              <a:sym typeface="+mn-lt"/>
            </a:endParaRPr>
          </a:p>
        </p:txBody>
      </p:sp>
      <p:grpSp>
        <p:nvGrpSpPr>
          <p:cNvPr id="75" name="McKSticker" hidden="1"/>
          <p:cNvGrpSpPr/>
          <p:nvPr/>
        </p:nvGrpSpPr>
        <p:grpSpPr bwMode="gray">
          <a:xfrm>
            <a:off x="8413018" y="605345"/>
            <a:ext cx="633314" cy="212366"/>
            <a:chOff x="8116930" y="285750"/>
            <a:chExt cx="620670" cy="249767"/>
          </a:xfrm>
        </p:grpSpPr>
        <p:sp>
          <p:nvSpPr>
            <p:cNvPr id="76" name="StickerRectangle"/>
            <p:cNvSpPr>
              <a:spLocks noChangeArrowheads="1"/>
            </p:cNvSpPr>
            <p:nvPr/>
          </p:nvSpPr>
          <p:spPr bwMode="gray">
            <a:xfrm>
              <a:off x="8116930" y="285750"/>
              <a:ext cx="620670" cy="2497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282">
                <a:buClr>
                  <a:srgbClr val="006600"/>
                </a:buClr>
              </a:pPr>
              <a:r>
                <a:rPr lang="en-US" sz="1200" dirty="0" err="1" smtClean="0">
                  <a:solidFill>
                    <a:srgbClr val="808080"/>
                  </a:solidFill>
                  <a:latin typeface="Arial"/>
                  <a:sym typeface="+mn-lt"/>
                </a:rPr>
                <a:t>СТИКЕР</a:t>
              </a:r>
              <a:endParaRPr lang="en-US" sz="12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cxnSp>
          <p:nvCxnSpPr>
            <p:cNvPr id="78" name="AutoShape 31"/>
            <p:cNvCxnSpPr>
              <a:cxnSpLocks noChangeShapeType="1"/>
              <a:stCxn id="76" idx="2"/>
              <a:endCxn id="76" idx="4"/>
            </p:cNvCxnSpPr>
            <p:nvPr/>
          </p:nvCxnSpPr>
          <p:spPr bwMode="gray">
            <a:xfrm>
              <a:off x="8116930" y="285750"/>
              <a:ext cx="0" cy="24976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32"/>
            <p:cNvCxnSpPr>
              <a:cxnSpLocks noChangeShapeType="1"/>
              <a:stCxn id="76" idx="4"/>
              <a:endCxn id="76" idx="6"/>
            </p:cNvCxnSpPr>
            <p:nvPr/>
          </p:nvCxnSpPr>
          <p:spPr bwMode="gray">
            <a:xfrm>
              <a:off x="8116930" y="535517"/>
              <a:ext cx="62067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" hidden="1"/>
          <p:cNvSpPr txBox="1"/>
          <p:nvPr>
            <p:custDataLst>
              <p:tags r:id="rId6"/>
            </p:custDataLst>
          </p:nvPr>
        </p:nvSpPr>
        <p:spPr bwMode="gray">
          <a:xfrm>
            <a:off x="1676536" y="1433475"/>
            <a:ext cx="1555047" cy="1295796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3809" tIns="0" rIns="3809" bIns="0" numCol="1" anchor="ctr" anchorCtr="1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1" name="Rectangle" hidden="1"/>
          <p:cNvSpPr txBox="1"/>
          <p:nvPr>
            <p:custDataLst>
              <p:tags r:id="rId7"/>
            </p:custDataLst>
          </p:nvPr>
        </p:nvSpPr>
        <p:spPr bwMode="gray">
          <a:xfrm>
            <a:off x="1676536" y="2854045"/>
            <a:ext cx="1555047" cy="129579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2" name="RoundedRectangle" hidden="1"/>
          <p:cNvSpPr txBox="1"/>
          <p:nvPr>
            <p:custDataLst>
              <p:tags r:id="rId8"/>
            </p:custDataLst>
          </p:nvPr>
        </p:nvSpPr>
        <p:spPr bwMode="gray">
          <a:xfrm>
            <a:off x="3328777" y="2854045"/>
            <a:ext cx="1555047" cy="1295796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3" name="Arrow" hidden="1"/>
          <p:cNvSpPr txBox="1"/>
          <p:nvPr>
            <p:custDataLst>
              <p:tags r:id="rId9"/>
            </p:custDataLst>
          </p:nvPr>
        </p:nvSpPr>
        <p:spPr bwMode="gray">
          <a:xfrm>
            <a:off x="3328774" y="4038402"/>
            <a:ext cx="1866056" cy="777478"/>
          </a:xfrm>
          <a:prstGeom prst="rightArrow">
            <a:avLst>
              <a:gd name="adj1" fmla="val 54000"/>
              <a:gd name="adj2" fmla="val 37678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4" name="DirArrow" hidden="1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 rot="5400000">
            <a:off x="5260739" y="3326741"/>
            <a:ext cx="2627874" cy="3504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sp>
        <p:nvSpPr>
          <p:cNvPr id="85" name="Bracket" hidden="1"/>
          <p:cNvSpPr>
            <a:spLocks/>
          </p:cNvSpPr>
          <p:nvPr>
            <p:custDataLst>
              <p:tags r:id="rId11"/>
            </p:custDataLst>
          </p:nvPr>
        </p:nvSpPr>
        <p:spPr bwMode="gray">
          <a:xfrm>
            <a:off x="5938336" y="2139414"/>
            <a:ext cx="186282" cy="1554955"/>
          </a:xfrm>
          <a:custGeom>
            <a:avLst/>
            <a:gdLst>
              <a:gd name="T0" fmla="*/ 0 w 115"/>
              <a:gd name="T1" fmla="*/ 0 h 1152"/>
              <a:gd name="T2" fmla="*/ 65 w 115"/>
              <a:gd name="T3" fmla="*/ 0 h 1152"/>
              <a:gd name="T4" fmla="*/ 65 w 115"/>
              <a:gd name="T5" fmla="*/ 528 h 1152"/>
              <a:gd name="T6" fmla="*/ 115 w 115"/>
              <a:gd name="T7" fmla="*/ 576 h 1152"/>
              <a:gd name="T8" fmla="*/ 65 w 115"/>
              <a:gd name="T9" fmla="*/ 624 h 1152"/>
              <a:gd name="T10" fmla="*/ 65 w 115"/>
              <a:gd name="T11" fmla="*/ 1152 h 1152"/>
              <a:gd name="T12" fmla="*/ 0 w 115"/>
              <a:gd name="T13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152">
                <a:moveTo>
                  <a:pt x="0" y="0"/>
                </a:moveTo>
                <a:lnTo>
                  <a:pt x="65" y="0"/>
                </a:lnTo>
                <a:lnTo>
                  <a:pt x="65" y="528"/>
                </a:lnTo>
                <a:lnTo>
                  <a:pt x="115" y="576"/>
                </a:lnTo>
                <a:lnTo>
                  <a:pt x="65" y="624"/>
                </a:lnTo>
                <a:lnTo>
                  <a:pt x="65" y="1152"/>
                </a:lnTo>
                <a:lnTo>
                  <a:pt x="0" y="1152"/>
                </a:lnTo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grpSp>
        <p:nvGrpSpPr>
          <p:cNvPr id="86" name="Moon" hidden="1"/>
          <p:cNvGrpSpPr/>
          <p:nvPr>
            <p:custDataLst>
              <p:tags r:id="rId12"/>
            </p:custDataLst>
          </p:nvPr>
        </p:nvGrpSpPr>
        <p:grpSpPr bwMode="gray">
          <a:xfrm>
            <a:off x="8787163" y="2489685"/>
            <a:ext cx="259174" cy="215966"/>
            <a:chOff x="762000" y="1270000"/>
            <a:chExt cx="254000" cy="254000"/>
          </a:xfrm>
        </p:grpSpPr>
        <p:sp>
          <p:nvSpPr>
            <p:cNvPr id="87" name="Oval 86"/>
            <p:cNvSpPr/>
            <p:nvPr/>
          </p:nvSpPr>
          <p:spPr bwMode="gray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88" name="Arc 87"/>
            <p:cNvSpPr/>
            <p:nvPr/>
          </p:nvSpPr>
          <p:spPr bwMode="gray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89" name="Flow" hidden="1"/>
          <p:cNvGrpSpPr/>
          <p:nvPr>
            <p:custDataLst>
              <p:tags r:id="rId13"/>
            </p:custDataLst>
          </p:nvPr>
        </p:nvGrpSpPr>
        <p:grpSpPr bwMode="gray">
          <a:xfrm>
            <a:off x="3328774" y="2005785"/>
            <a:ext cx="1866056" cy="777478"/>
            <a:chOff x="5905500" y="3124200"/>
            <a:chExt cx="1828800" cy="914400"/>
          </a:xfrm>
        </p:grpSpPr>
        <p:sp>
          <p:nvSpPr>
            <p:cNvPr id="90" name="Freeform 89"/>
            <p:cNvSpPr/>
            <p:nvPr>
              <p:custDataLst>
                <p:tags r:id="rId19"/>
              </p:custDataLst>
            </p:nvPr>
          </p:nvSpPr>
          <p:spPr bwMode="gray">
            <a:xfrm>
              <a:off x="5905500" y="3124200"/>
              <a:ext cx="1828800" cy="91440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1664208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1" name="TextBox 90"/>
            <p:cNvSpPr txBox="1"/>
            <p:nvPr>
              <p:custDataLst>
                <p:tags r:id="rId20"/>
              </p:custDataLst>
            </p:nvPr>
          </p:nvSpPr>
          <p:spPr bwMode="gray">
            <a:xfrm>
              <a:off x="5969000" y="3187700"/>
              <a:ext cx="1524000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92" name="SplitFlow" hidden="1"/>
          <p:cNvGrpSpPr/>
          <p:nvPr>
            <p:custDataLst>
              <p:tags r:id="rId14"/>
            </p:custDataLst>
          </p:nvPr>
        </p:nvGrpSpPr>
        <p:grpSpPr bwMode="gray">
          <a:xfrm>
            <a:off x="1391445" y="4247331"/>
            <a:ext cx="1866056" cy="777478"/>
            <a:chOff x="114300" y="1270000"/>
            <a:chExt cx="1828800" cy="914400"/>
          </a:xfrm>
        </p:grpSpPr>
        <p:sp>
          <p:nvSpPr>
            <p:cNvPr id="93" name="Freeform 92"/>
            <p:cNvSpPr/>
            <p:nvPr>
              <p:custDataLst>
                <p:tags r:id="rId15"/>
              </p:custDataLst>
            </p:nvPr>
          </p:nvSpPr>
          <p:spPr bwMode="gray">
            <a:xfrm>
              <a:off x="114300" y="12700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4" name="TextBox 93"/>
            <p:cNvSpPr txBox="1"/>
            <p:nvPr>
              <p:custDataLst>
                <p:tags r:id="rId16"/>
              </p:custDataLst>
            </p:nvPr>
          </p:nvSpPr>
          <p:spPr bwMode="gray">
            <a:xfrm>
              <a:off x="177800" y="13271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5" name="Freeform 94"/>
            <p:cNvSpPr/>
            <p:nvPr>
              <p:custDataLst>
                <p:tags r:id="rId17"/>
              </p:custDataLst>
            </p:nvPr>
          </p:nvSpPr>
          <p:spPr bwMode="gray">
            <a:xfrm>
              <a:off x="114300" y="17272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3048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0 h 457200"/>
                <a:gd name="connsiteX1" fmla="*/ 1511808 w 1828800"/>
                <a:gd name="connsiteY1" fmla="*/ 457200 h 457200"/>
                <a:gd name="connsiteX2" fmla="*/ 1828800 w 1828800"/>
                <a:gd name="connsiteY2" fmla="*/ 152400 h 457200"/>
                <a:gd name="connsiteX3" fmla="*/ 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15240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0 w 1828800"/>
                <a:gd name="connsiteY3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1828800" y="0"/>
                  </a:moveTo>
                  <a:lnTo>
                    <a:pt x="1664208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6" name="TextBox 95"/>
            <p:cNvSpPr txBox="1"/>
            <p:nvPr>
              <p:custDataLst>
                <p:tags r:id="rId18"/>
              </p:custDataLst>
            </p:nvPr>
          </p:nvSpPr>
          <p:spPr bwMode="gray">
            <a:xfrm>
              <a:off x="177800" y="17843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sp>
        <p:nvSpPr>
          <p:cNvPr id="5" name="doc id"/>
          <p:cNvSpPr txBox="1"/>
          <p:nvPr/>
        </p:nvSpPr>
        <p:spPr>
          <a:xfrm>
            <a:off x="8884766" y="53994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ru-RU" sz="800" dirty="0" smtClean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01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2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895282" rtl="0" eaLnBrk="1" fontAlgn="base" hangingPunct="1">
        <a:spcBef>
          <a:spcPct val="0"/>
        </a:spcBef>
        <a:spcAft>
          <a:spcPct val="0"/>
        </a:spcAft>
        <a:tabLst>
          <a:tab pos="444466" algn="l"/>
        </a:tabLst>
        <a:defRPr sz="1900" b="0" baseline="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  <a:lvl2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16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33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49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66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93660" indent="-192074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457165" indent="-261918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614316" indent="-155563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itchFamily="34" charset="0"/>
        <a:buChar char="▫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de-DE" sz="1600" baseline="0" noProof="0" dirty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5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040723581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956" name="think-cell Slide" r:id="rId38" imgW="360" imgH="360" progId="">
                  <p:embed/>
                </p:oleObj>
              </mc:Choice>
              <mc:Fallback>
                <p:oleObj name="think-cell Slide" r:id="rId38" imgW="360" imgH="360" progId="">
                  <p:embed/>
                  <p:pic>
                    <p:nvPicPr>
                      <p:cNvPr id="0" name="Picture 372"/>
                      <p:cNvPicPr>
                        <a:picLocks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489" y="1658889"/>
            <a:ext cx="89248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0" y="195720"/>
            <a:ext cx="82786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grpSp>
        <p:nvGrpSpPr>
          <p:cNvPr id="4" name="Group 3" hidden="1"/>
          <p:cNvGrpSpPr/>
          <p:nvPr/>
        </p:nvGrpSpPr>
        <p:grpSpPr>
          <a:xfrm>
            <a:off x="121489" y="5319256"/>
            <a:ext cx="8577055" cy="313163"/>
            <a:chOff x="119063" y="6256039"/>
            <a:chExt cx="8746662" cy="36831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119063" y="6256039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1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Сноска</a:t>
              </a:r>
              <a:endParaRPr lang="de-DE" sz="1000" dirty="0" smtClean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119063" y="6443363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17491" indent="-617491" defTabSz="895282"/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Источник:</a:t>
              </a: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</a:t>
              </a:r>
              <a:endParaRPr lang="de-DE" sz="10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21489" y="878712"/>
            <a:ext cx="4350892" cy="511569"/>
            <a:chOff x="915" y="651"/>
            <a:chExt cx="2686" cy="37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651"/>
              <a:ext cx="2686" cy="37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az-Cyrl-AZ" b="1" dirty="0" smtClean="0">
                  <a:solidFill>
                    <a:srgbClr val="000000"/>
                  </a:solidFill>
                  <a:latin typeface="Arial"/>
                  <a:sym typeface="+mn-lt"/>
                </a:rPr>
                <a:t>Заголовок</a:t>
              </a:r>
              <a:endParaRPr lang="de-DE" b="1" dirty="0" smtClean="0">
                <a:solidFill>
                  <a:srgbClr val="000000"/>
                </a:solidFill>
                <a:latin typeface="Arial"/>
                <a:sym typeface="+mn-lt"/>
              </a:endParaRPr>
            </a:p>
            <a:p>
              <a:r>
                <a:rPr lang="az-Cyrl-AZ" dirty="0" smtClean="0">
                  <a:solidFill>
                    <a:srgbClr val="000000"/>
                  </a:solidFill>
                  <a:latin typeface="Arial"/>
                  <a:sym typeface="+mn-lt"/>
                </a:rPr>
                <a:t>Единица измерения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050142" y="605349"/>
            <a:ext cx="970286" cy="876013"/>
            <a:chOff x="4936" y="176"/>
            <a:chExt cx="599" cy="649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2"/>
              <a:ext cx="104" cy="1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2"/>
              <a:ext cx="104" cy="1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3"/>
              <a:ext cx="104" cy="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4"/>
              <a:ext cx="104" cy="10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735890" y="605349"/>
            <a:ext cx="1284535" cy="649249"/>
            <a:chOff x="4750" y="176"/>
            <a:chExt cx="793" cy="48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53" name="LegendMoons" hidden="1"/>
          <p:cNvGrpSpPr/>
          <p:nvPr/>
        </p:nvGrpSpPr>
        <p:grpSpPr bwMode="gray">
          <a:xfrm>
            <a:off x="7981454" y="605352"/>
            <a:ext cx="1038749" cy="1128171"/>
            <a:chOff x="7769225" y="2105025"/>
            <a:chExt cx="1018010" cy="1326854"/>
          </a:xfrm>
        </p:grpSpPr>
        <p:grpSp>
          <p:nvGrpSpPr>
            <p:cNvPr id="54" name="MoonLegend1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gray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72" name="Oval 38"/>
              <p:cNvSpPr>
                <a:spLocks noChangeAspect="1" noChangeArrowheads="1"/>
              </p:cNvSpPr>
              <p:nvPr>
                <p:custDataLst>
                  <p:tags r:id="rId36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3" name="Arc 39"/>
              <p:cNvSpPr>
                <a:spLocks noChangeAspect="1"/>
              </p:cNvSpPr>
              <p:nvPr>
                <p:custDataLst>
                  <p:tags r:id="rId37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5" name="MoonLegend2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gray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70" name="Oval 41"/>
              <p:cNvSpPr>
                <a:spLocks noChangeAspect="1" noChangeArrowheads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1" name="Arc 42"/>
              <p:cNvSpPr>
                <a:spLocks noChangeAspect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6" name="MoonLegend4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gray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68" name="Oval 47"/>
              <p:cNvSpPr>
                <a:spLocks noChangeAspect="1" noChangeArrowheads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9" name="Arc 48"/>
              <p:cNvSpPr>
                <a:spLocks noChangeAspect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7" name="MoonLegend5"/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 bwMode="gray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66" name="Oval 50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7" name="Oval 51"/>
              <p:cNvSpPr>
                <a:spLocks noChangeAspect="1" noChangeArrowheads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sp>
          <p:nvSpPr>
            <p:cNvPr id="58" name="Legend1"/>
            <p:cNvSpPr>
              <a:spLocks noChangeArrowheads="1"/>
            </p:cNvSpPr>
            <p:nvPr/>
          </p:nvSpPr>
          <p:spPr bwMode="gray">
            <a:xfrm>
              <a:off x="8089900" y="2117467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59" name="Legend2"/>
            <p:cNvSpPr>
              <a:spLocks noChangeArrowheads="1"/>
            </p:cNvSpPr>
            <p:nvPr/>
          </p:nvSpPr>
          <p:spPr bwMode="gray">
            <a:xfrm>
              <a:off x="8089900" y="2392363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0" name="Legend3"/>
            <p:cNvSpPr>
              <a:spLocks noChangeArrowheads="1"/>
            </p:cNvSpPr>
            <p:nvPr/>
          </p:nvSpPr>
          <p:spPr bwMode="gray">
            <a:xfrm>
              <a:off x="8089900" y="266700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1" name="Legend4"/>
            <p:cNvSpPr>
              <a:spLocks noChangeArrowheads="1"/>
            </p:cNvSpPr>
            <p:nvPr/>
          </p:nvSpPr>
          <p:spPr bwMode="gray">
            <a:xfrm>
              <a:off x="8089900" y="2938466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2" name="Legend5"/>
            <p:cNvSpPr>
              <a:spLocks noChangeArrowheads="1"/>
            </p:cNvSpPr>
            <p:nvPr/>
          </p:nvSpPr>
          <p:spPr bwMode="gray">
            <a:xfrm>
              <a:off x="8089900" y="321469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5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grpSp>
          <p:nvGrpSpPr>
            <p:cNvPr id="63" name="MoonLegend3"/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 bwMode="gray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64" name="Oval 47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5" name="Arc 48"/>
              <p:cNvSpPr>
                <a:spLocks noChangeAspect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</p:grpSp>
      <p:sp>
        <p:nvSpPr>
          <p:cNvPr id="3" name="pg number"/>
          <p:cNvSpPr>
            <a:spLocks/>
          </p:cNvSpPr>
          <p:nvPr/>
        </p:nvSpPr>
        <p:spPr bwMode="gray">
          <a:xfrm>
            <a:off x="8889243" y="5490037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algn="r"/>
            <a:fld id="{42C328C1-A84F-4A39-A664-DBA00541A8C6}" type="slidenum">
              <a:rPr lang="de-DE" sz="1000" smtClean="0">
                <a:solidFill>
                  <a:srgbClr val="808080"/>
                </a:solidFill>
                <a:latin typeface="Arial"/>
                <a:sym typeface="+mn-lt"/>
              </a:rPr>
              <a:pPr algn="r"/>
              <a:t>‹#›</a:t>
            </a:fld>
            <a:endParaRPr lang="de-DE" sz="10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89" y="452183"/>
            <a:ext cx="89248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8121" algn="l"/>
              </a:tabLst>
              <a:defRPr/>
            </a:pPr>
            <a:r>
              <a:rPr lang="az-Cyrl-AZ" sz="1600" dirty="0" smtClean="0">
                <a:solidFill>
                  <a:srgbClr val="808080"/>
                </a:solidFill>
                <a:latin typeface="Arial"/>
                <a:sym typeface="+mn-lt"/>
              </a:rPr>
              <a:t>Единица измерения</a:t>
            </a:r>
            <a:endParaRPr lang="de-DE" sz="16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77" name="McK 1. On-page tracker" hidden="1"/>
          <p:cNvSpPr>
            <a:spLocks noChangeArrowheads="1"/>
          </p:cNvSpPr>
          <p:nvPr/>
        </p:nvSpPr>
        <p:spPr bwMode="gray">
          <a:xfrm>
            <a:off x="121491" y="2291"/>
            <a:ext cx="69410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az-Cyrl-AZ" sz="1400" cap="all" dirty="0" smtClean="0">
                <a:solidFill>
                  <a:srgbClr val="808080"/>
                </a:solidFill>
                <a:latin typeface="Arial"/>
                <a:sym typeface="+mn-lt"/>
              </a:rPr>
              <a:t>ТРЕКЕР</a:t>
            </a:r>
            <a:endParaRPr lang="de-DE" sz="1400" cap="all" dirty="0">
              <a:solidFill>
                <a:srgbClr val="808080"/>
              </a:solidFill>
              <a:latin typeface="Arial"/>
              <a:sym typeface="+mn-lt"/>
            </a:endParaRPr>
          </a:p>
        </p:txBody>
      </p:sp>
      <p:grpSp>
        <p:nvGrpSpPr>
          <p:cNvPr id="75" name="McKSticker" hidden="1"/>
          <p:cNvGrpSpPr/>
          <p:nvPr/>
        </p:nvGrpSpPr>
        <p:grpSpPr bwMode="gray">
          <a:xfrm>
            <a:off x="8413018" y="605345"/>
            <a:ext cx="633314" cy="212366"/>
            <a:chOff x="8116930" y="285750"/>
            <a:chExt cx="620670" cy="249767"/>
          </a:xfrm>
        </p:grpSpPr>
        <p:sp>
          <p:nvSpPr>
            <p:cNvPr id="76" name="StickerRectangle"/>
            <p:cNvSpPr>
              <a:spLocks noChangeArrowheads="1"/>
            </p:cNvSpPr>
            <p:nvPr/>
          </p:nvSpPr>
          <p:spPr bwMode="gray">
            <a:xfrm>
              <a:off x="8116930" y="285750"/>
              <a:ext cx="620670" cy="2497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282">
                <a:buClr>
                  <a:srgbClr val="006600"/>
                </a:buClr>
              </a:pPr>
              <a:r>
                <a:rPr lang="en-US" sz="1200" dirty="0" err="1" smtClean="0">
                  <a:solidFill>
                    <a:srgbClr val="808080"/>
                  </a:solidFill>
                  <a:latin typeface="Arial"/>
                  <a:sym typeface="+mn-lt"/>
                </a:rPr>
                <a:t>СТИКЕР</a:t>
              </a:r>
              <a:endParaRPr lang="en-US" sz="12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cxnSp>
          <p:nvCxnSpPr>
            <p:cNvPr id="78" name="AutoShape 31"/>
            <p:cNvCxnSpPr>
              <a:cxnSpLocks noChangeShapeType="1"/>
              <a:stCxn id="76" idx="2"/>
              <a:endCxn id="76" idx="4"/>
            </p:cNvCxnSpPr>
            <p:nvPr/>
          </p:nvCxnSpPr>
          <p:spPr bwMode="gray">
            <a:xfrm>
              <a:off x="8116930" y="285750"/>
              <a:ext cx="0" cy="24976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32"/>
            <p:cNvCxnSpPr>
              <a:cxnSpLocks noChangeShapeType="1"/>
              <a:stCxn id="76" idx="4"/>
              <a:endCxn id="76" idx="6"/>
            </p:cNvCxnSpPr>
            <p:nvPr/>
          </p:nvCxnSpPr>
          <p:spPr bwMode="gray">
            <a:xfrm>
              <a:off x="8116930" y="535517"/>
              <a:ext cx="62067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" hidden="1"/>
          <p:cNvSpPr txBox="1"/>
          <p:nvPr>
            <p:custDataLst>
              <p:tags r:id="rId8"/>
            </p:custDataLst>
          </p:nvPr>
        </p:nvSpPr>
        <p:spPr bwMode="gray">
          <a:xfrm>
            <a:off x="1676536" y="1433475"/>
            <a:ext cx="1555047" cy="1295796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3809" tIns="0" rIns="3809" bIns="0" numCol="1" anchor="ctr" anchorCtr="1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1" name="Rectangle" hidden="1"/>
          <p:cNvSpPr txBox="1"/>
          <p:nvPr>
            <p:custDataLst>
              <p:tags r:id="rId9"/>
            </p:custDataLst>
          </p:nvPr>
        </p:nvSpPr>
        <p:spPr bwMode="gray">
          <a:xfrm>
            <a:off x="1676536" y="2854045"/>
            <a:ext cx="1555047" cy="129579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2" name="RoundedRectangle" hidden="1"/>
          <p:cNvSpPr txBox="1"/>
          <p:nvPr>
            <p:custDataLst>
              <p:tags r:id="rId10"/>
            </p:custDataLst>
          </p:nvPr>
        </p:nvSpPr>
        <p:spPr bwMode="gray">
          <a:xfrm>
            <a:off x="3328777" y="2854045"/>
            <a:ext cx="1555047" cy="1295796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3" name="Arrow" hidden="1"/>
          <p:cNvSpPr txBox="1"/>
          <p:nvPr>
            <p:custDataLst>
              <p:tags r:id="rId11"/>
            </p:custDataLst>
          </p:nvPr>
        </p:nvSpPr>
        <p:spPr bwMode="gray">
          <a:xfrm>
            <a:off x="3328774" y="4038402"/>
            <a:ext cx="1866056" cy="777478"/>
          </a:xfrm>
          <a:prstGeom prst="rightArrow">
            <a:avLst>
              <a:gd name="adj1" fmla="val 54000"/>
              <a:gd name="adj2" fmla="val 37678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4" name="DirArrow" hidden="1"/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 rot="5400000">
            <a:off x="5260739" y="3326741"/>
            <a:ext cx="2627874" cy="3504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sp>
        <p:nvSpPr>
          <p:cNvPr id="85" name="Bracket" hidden="1"/>
          <p:cNvSpPr>
            <a:spLocks/>
          </p:cNvSpPr>
          <p:nvPr>
            <p:custDataLst>
              <p:tags r:id="rId13"/>
            </p:custDataLst>
          </p:nvPr>
        </p:nvSpPr>
        <p:spPr bwMode="gray">
          <a:xfrm>
            <a:off x="5938336" y="2139414"/>
            <a:ext cx="186282" cy="1554955"/>
          </a:xfrm>
          <a:custGeom>
            <a:avLst/>
            <a:gdLst>
              <a:gd name="T0" fmla="*/ 0 w 115"/>
              <a:gd name="T1" fmla="*/ 0 h 1152"/>
              <a:gd name="T2" fmla="*/ 65 w 115"/>
              <a:gd name="T3" fmla="*/ 0 h 1152"/>
              <a:gd name="T4" fmla="*/ 65 w 115"/>
              <a:gd name="T5" fmla="*/ 528 h 1152"/>
              <a:gd name="T6" fmla="*/ 115 w 115"/>
              <a:gd name="T7" fmla="*/ 576 h 1152"/>
              <a:gd name="T8" fmla="*/ 65 w 115"/>
              <a:gd name="T9" fmla="*/ 624 h 1152"/>
              <a:gd name="T10" fmla="*/ 65 w 115"/>
              <a:gd name="T11" fmla="*/ 1152 h 1152"/>
              <a:gd name="T12" fmla="*/ 0 w 115"/>
              <a:gd name="T13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152">
                <a:moveTo>
                  <a:pt x="0" y="0"/>
                </a:moveTo>
                <a:lnTo>
                  <a:pt x="65" y="0"/>
                </a:lnTo>
                <a:lnTo>
                  <a:pt x="65" y="528"/>
                </a:lnTo>
                <a:lnTo>
                  <a:pt x="115" y="576"/>
                </a:lnTo>
                <a:lnTo>
                  <a:pt x="65" y="624"/>
                </a:lnTo>
                <a:lnTo>
                  <a:pt x="65" y="1152"/>
                </a:lnTo>
                <a:lnTo>
                  <a:pt x="0" y="1152"/>
                </a:lnTo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grpSp>
        <p:nvGrpSpPr>
          <p:cNvPr id="86" name="Moon" hidden="1"/>
          <p:cNvGrpSpPr/>
          <p:nvPr>
            <p:custDataLst>
              <p:tags r:id="rId14"/>
            </p:custDataLst>
          </p:nvPr>
        </p:nvGrpSpPr>
        <p:grpSpPr bwMode="gray">
          <a:xfrm>
            <a:off x="8787163" y="2489685"/>
            <a:ext cx="259174" cy="215966"/>
            <a:chOff x="762000" y="1270000"/>
            <a:chExt cx="254000" cy="254000"/>
          </a:xfrm>
        </p:grpSpPr>
        <p:sp>
          <p:nvSpPr>
            <p:cNvPr id="87" name="Oval 86"/>
            <p:cNvSpPr/>
            <p:nvPr/>
          </p:nvSpPr>
          <p:spPr bwMode="gray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88" name="Arc 87"/>
            <p:cNvSpPr/>
            <p:nvPr/>
          </p:nvSpPr>
          <p:spPr bwMode="gray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89" name="Flow" hidden="1"/>
          <p:cNvGrpSpPr/>
          <p:nvPr>
            <p:custDataLst>
              <p:tags r:id="rId15"/>
            </p:custDataLst>
          </p:nvPr>
        </p:nvGrpSpPr>
        <p:grpSpPr bwMode="gray">
          <a:xfrm>
            <a:off x="3328774" y="2005785"/>
            <a:ext cx="1866056" cy="777478"/>
            <a:chOff x="5905500" y="3124200"/>
            <a:chExt cx="1828800" cy="914400"/>
          </a:xfrm>
        </p:grpSpPr>
        <p:sp>
          <p:nvSpPr>
            <p:cNvPr id="90" name="Freeform 89"/>
            <p:cNvSpPr/>
            <p:nvPr>
              <p:custDataLst>
                <p:tags r:id="rId21"/>
              </p:custDataLst>
            </p:nvPr>
          </p:nvSpPr>
          <p:spPr bwMode="gray">
            <a:xfrm>
              <a:off x="5905500" y="3124200"/>
              <a:ext cx="1828800" cy="91440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1664208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1" name="TextBox 90"/>
            <p:cNvSpPr txBox="1"/>
            <p:nvPr>
              <p:custDataLst>
                <p:tags r:id="rId22"/>
              </p:custDataLst>
            </p:nvPr>
          </p:nvSpPr>
          <p:spPr bwMode="gray">
            <a:xfrm>
              <a:off x="5969000" y="3187700"/>
              <a:ext cx="1524000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92" name="SplitFlow" hidden="1"/>
          <p:cNvGrpSpPr/>
          <p:nvPr>
            <p:custDataLst>
              <p:tags r:id="rId16"/>
            </p:custDataLst>
          </p:nvPr>
        </p:nvGrpSpPr>
        <p:grpSpPr bwMode="gray">
          <a:xfrm>
            <a:off x="1391445" y="4247331"/>
            <a:ext cx="1866056" cy="777478"/>
            <a:chOff x="114300" y="1270000"/>
            <a:chExt cx="1828800" cy="914400"/>
          </a:xfrm>
        </p:grpSpPr>
        <p:sp>
          <p:nvSpPr>
            <p:cNvPr id="93" name="Freeform 92"/>
            <p:cNvSpPr/>
            <p:nvPr>
              <p:custDataLst>
                <p:tags r:id="rId17"/>
              </p:custDataLst>
            </p:nvPr>
          </p:nvSpPr>
          <p:spPr bwMode="gray">
            <a:xfrm>
              <a:off x="114300" y="12700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4" name="TextBox 93"/>
            <p:cNvSpPr txBox="1"/>
            <p:nvPr>
              <p:custDataLst>
                <p:tags r:id="rId18"/>
              </p:custDataLst>
            </p:nvPr>
          </p:nvSpPr>
          <p:spPr bwMode="gray">
            <a:xfrm>
              <a:off x="177800" y="13271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5" name="Freeform 94"/>
            <p:cNvSpPr/>
            <p:nvPr>
              <p:custDataLst>
                <p:tags r:id="rId19"/>
              </p:custDataLst>
            </p:nvPr>
          </p:nvSpPr>
          <p:spPr bwMode="gray">
            <a:xfrm>
              <a:off x="114300" y="17272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3048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0 h 457200"/>
                <a:gd name="connsiteX1" fmla="*/ 1511808 w 1828800"/>
                <a:gd name="connsiteY1" fmla="*/ 457200 h 457200"/>
                <a:gd name="connsiteX2" fmla="*/ 1828800 w 1828800"/>
                <a:gd name="connsiteY2" fmla="*/ 152400 h 457200"/>
                <a:gd name="connsiteX3" fmla="*/ 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15240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0 w 1828800"/>
                <a:gd name="connsiteY3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1828800" y="0"/>
                  </a:moveTo>
                  <a:lnTo>
                    <a:pt x="1664208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6" name="TextBox 95"/>
            <p:cNvSpPr txBox="1"/>
            <p:nvPr>
              <p:custDataLst>
                <p:tags r:id="rId20"/>
              </p:custDataLst>
            </p:nvPr>
          </p:nvSpPr>
          <p:spPr bwMode="gray">
            <a:xfrm>
              <a:off x="177800" y="17843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sp>
        <p:nvSpPr>
          <p:cNvPr id="5" name="doc id"/>
          <p:cNvSpPr txBox="1"/>
          <p:nvPr/>
        </p:nvSpPr>
        <p:spPr>
          <a:xfrm>
            <a:off x="8884766" y="53994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ru-RU" sz="800" dirty="0" smtClean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822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895282" rtl="0" eaLnBrk="1" fontAlgn="base" hangingPunct="1">
        <a:spcBef>
          <a:spcPct val="0"/>
        </a:spcBef>
        <a:spcAft>
          <a:spcPct val="0"/>
        </a:spcAft>
        <a:tabLst>
          <a:tab pos="444466" algn="l"/>
        </a:tabLst>
        <a:defRPr sz="1900" b="0" baseline="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  <a:lvl2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16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33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49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66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93660" indent="-192074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457165" indent="-261918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614316" indent="-155563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itchFamily="34" charset="0"/>
        <a:buChar char="▫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de-DE" sz="1600" baseline="0" noProof="0" dirty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5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3844648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028" name="think-cell Slide" r:id="rId37" imgW="360" imgH="360" progId="">
                  <p:embed/>
                </p:oleObj>
              </mc:Choice>
              <mc:Fallback>
                <p:oleObj name="think-cell Slide" r:id="rId37" imgW="360" imgH="360" progId="">
                  <p:embed/>
                  <p:pic>
                    <p:nvPicPr>
                      <p:cNvPr id="0" name="Picture 372"/>
                      <p:cNvPicPr>
                        <a:picLocks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489" y="1658889"/>
            <a:ext cx="89248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0" y="195720"/>
            <a:ext cx="82786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grpSp>
        <p:nvGrpSpPr>
          <p:cNvPr id="4" name="Group 3" hidden="1"/>
          <p:cNvGrpSpPr/>
          <p:nvPr/>
        </p:nvGrpSpPr>
        <p:grpSpPr>
          <a:xfrm>
            <a:off x="121489" y="5319256"/>
            <a:ext cx="8577055" cy="313163"/>
            <a:chOff x="119063" y="6256039"/>
            <a:chExt cx="8746662" cy="36831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119063" y="6256039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1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Сноска</a:t>
              </a:r>
              <a:endParaRPr lang="de-DE" sz="1000" dirty="0" smtClean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119063" y="6443363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17491" indent="-617491" defTabSz="895282"/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Источник:</a:t>
              </a: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</a:t>
              </a:r>
              <a:endParaRPr lang="de-DE" sz="10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21489" y="878712"/>
            <a:ext cx="4350892" cy="511569"/>
            <a:chOff x="915" y="651"/>
            <a:chExt cx="2686" cy="37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651"/>
              <a:ext cx="2686" cy="37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az-Cyrl-AZ" b="1" dirty="0" smtClean="0">
                  <a:solidFill>
                    <a:srgbClr val="000000"/>
                  </a:solidFill>
                  <a:latin typeface="Arial"/>
                  <a:sym typeface="+mn-lt"/>
                </a:rPr>
                <a:t>Заголовок</a:t>
              </a:r>
              <a:endParaRPr lang="de-DE" b="1" dirty="0" smtClean="0">
                <a:solidFill>
                  <a:srgbClr val="000000"/>
                </a:solidFill>
                <a:latin typeface="Arial"/>
                <a:sym typeface="+mn-lt"/>
              </a:endParaRPr>
            </a:p>
            <a:p>
              <a:r>
                <a:rPr lang="az-Cyrl-AZ" dirty="0" smtClean="0">
                  <a:solidFill>
                    <a:srgbClr val="000000"/>
                  </a:solidFill>
                  <a:latin typeface="Arial"/>
                  <a:sym typeface="+mn-lt"/>
                </a:rPr>
                <a:t>Единица измерения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050142" y="605349"/>
            <a:ext cx="970286" cy="876013"/>
            <a:chOff x="4936" y="176"/>
            <a:chExt cx="599" cy="649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2"/>
              <a:ext cx="104" cy="1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2"/>
              <a:ext cx="104" cy="1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3"/>
              <a:ext cx="104" cy="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4"/>
              <a:ext cx="104" cy="10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735890" y="605349"/>
            <a:ext cx="1284535" cy="649249"/>
            <a:chOff x="4750" y="176"/>
            <a:chExt cx="793" cy="48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53" name="LegendMoons" hidden="1"/>
          <p:cNvGrpSpPr/>
          <p:nvPr/>
        </p:nvGrpSpPr>
        <p:grpSpPr bwMode="gray">
          <a:xfrm>
            <a:off x="7981454" y="605352"/>
            <a:ext cx="1038749" cy="1128171"/>
            <a:chOff x="7769225" y="2105025"/>
            <a:chExt cx="1018010" cy="1326854"/>
          </a:xfrm>
        </p:grpSpPr>
        <p:grpSp>
          <p:nvGrpSpPr>
            <p:cNvPr id="54" name="MoonLegend1"/>
            <p:cNvGrpSpPr>
              <a:grpSpLocks noChangeAspect="1"/>
            </p:cNvGrpSpPr>
            <p:nvPr>
              <p:custDataLst>
                <p:tags r:id="rId22"/>
              </p:custDataLst>
            </p:nvPr>
          </p:nvGrpSpPr>
          <p:grpSpPr bwMode="gray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72" name="Oval 38"/>
              <p:cNvSpPr>
                <a:spLocks noChangeAspect="1" noChangeArrowheads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3" name="Arc 39"/>
              <p:cNvSpPr>
                <a:spLocks noChangeAspect="1"/>
              </p:cNvSpPr>
              <p:nvPr>
                <p:custDataLst>
                  <p:tags r:id="rId36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5" name="MoonLegend2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gray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70" name="Oval 41"/>
              <p:cNvSpPr>
                <a:spLocks noChangeAspect="1" noChangeArrowheads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1" name="Arc 42"/>
              <p:cNvSpPr>
                <a:spLocks noChangeAspect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6" name="MoonLegend4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gray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68" name="Oval 47"/>
              <p:cNvSpPr>
                <a:spLocks noChangeAspect="1" noChangeArrowheads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9" name="Arc 48"/>
              <p:cNvSpPr>
                <a:spLocks noChangeAspect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7" name="MoonLegend5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gray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66" name="Oval 50"/>
              <p:cNvSpPr>
                <a:spLocks noChangeAspect="1" noChangeArrowheads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7" name="Oval 51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sp>
          <p:nvSpPr>
            <p:cNvPr id="58" name="Legend1"/>
            <p:cNvSpPr>
              <a:spLocks noChangeArrowheads="1"/>
            </p:cNvSpPr>
            <p:nvPr/>
          </p:nvSpPr>
          <p:spPr bwMode="gray">
            <a:xfrm>
              <a:off x="8089900" y="2117467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59" name="Legend2"/>
            <p:cNvSpPr>
              <a:spLocks noChangeArrowheads="1"/>
            </p:cNvSpPr>
            <p:nvPr/>
          </p:nvSpPr>
          <p:spPr bwMode="gray">
            <a:xfrm>
              <a:off x="8089900" y="2392363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0" name="Legend3"/>
            <p:cNvSpPr>
              <a:spLocks noChangeArrowheads="1"/>
            </p:cNvSpPr>
            <p:nvPr/>
          </p:nvSpPr>
          <p:spPr bwMode="gray">
            <a:xfrm>
              <a:off x="8089900" y="266700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1" name="Legend4"/>
            <p:cNvSpPr>
              <a:spLocks noChangeArrowheads="1"/>
            </p:cNvSpPr>
            <p:nvPr/>
          </p:nvSpPr>
          <p:spPr bwMode="gray">
            <a:xfrm>
              <a:off x="8089900" y="2938466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2" name="Legend5"/>
            <p:cNvSpPr>
              <a:spLocks noChangeArrowheads="1"/>
            </p:cNvSpPr>
            <p:nvPr/>
          </p:nvSpPr>
          <p:spPr bwMode="gray">
            <a:xfrm>
              <a:off x="8089900" y="321469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5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grpSp>
          <p:nvGrpSpPr>
            <p:cNvPr id="63" name="MoonLegend3"/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 bwMode="gray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64" name="Oval 47"/>
              <p:cNvSpPr>
                <a:spLocks noChangeAspect="1" noChangeArrowheads="1"/>
              </p:cNvSpPr>
              <p:nvPr>
                <p:custDataLst>
                  <p:tags r:id="rId27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5" name="Arc 48"/>
              <p:cNvSpPr>
                <a:spLocks noChangeAspect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</p:grpSp>
      <p:sp>
        <p:nvSpPr>
          <p:cNvPr id="3" name="pg number"/>
          <p:cNvSpPr>
            <a:spLocks/>
          </p:cNvSpPr>
          <p:nvPr/>
        </p:nvSpPr>
        <p:spPr bwMode="gray">
          <a:xfrm>
            <a:off x="8889243" y="5490037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algn="r"/>
            <a:fld id="{42C328C1-A84F-4A39-A664-DBA00541A8C6}" type="slidenum">
              <a:rPr lang="de-DE" sz="1000" smtClean="0">
                <a:solidFill>
                  <a:srgbClr val="808080"/>
                </a:solidFill>
                <a:latin typeface="Arial"/>
                <a:sym typeface="+mn-lt"/>
              </a:rPr>
              <a:pPr algn="r"/>
              <a:t>‹#›</a:t>
            </a:fld>
            <a:endParaRPr lang="de-DE" sz="10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89" y="452183"/>
            <a:ext cx="89248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8121" algn="l"/>
              </a:tabLst>
              <a:defRPr/>
            </a:pPr>
            <a:r>
              <a:rPr lang="az-Cyrl-AZ" sz="1600" dirty="0" smtClean="0">
                <a:solidFill>
                  <a:srgbClr val="808080"/>
                </a:solidFill>
                <a:latin typeface="Arial"/>
                <a:sym typeface="+mn-lt"/>
              </a:rPr>
              <a:t>Единица измерения</a:t>
            </a:r>
            <a:endParaRPr lang="de-DE" sz="16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77" name="McK 1. On-page tracker" hidden="1"/>
          <p:cNvSpPr>
            <a:spLocks noChangeArrowheads="1"/>
          </p:cNvSpPr>
          <p:nvPr/>
        </p:nvSpPr>
        <p:spPr bwMode="gray">
          <a:xfrm>
            <a:off x="121491" y="2291"/>
            <a:ext cx="69410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az-Cyrl-AZ" sz="1400" cap="all" dirty="0" smtClean="0">
                <a:solidFill>
                  <a:srgbClr val="808080"/>
                </a:solidFill>
                <a:latin typeface="Arial"/>
                <a:sym typeface="+mn-lt"/>
              </a:rPr>
              <a:t>ТРЕКЕР</a:t>
            </a:r>
            <a:endParaRPr lang="de-DE" sz="1400" cap="all" dirty="0">
              <a:solidFill>
                <a:srgbClr val="808080"/>
              </a:solidFill>
              <a:latin typeface="Arial"/>
              <a:sym typeface="+mn-lt"/>
            </a:endParaRPr>
          </a:p>
        </p:txBody>
      </p:sp>
      <p:grpSp>
        <p:nvGrpSpPr>
          <p:cNvPr id="75" name="McKSticker" hidden="1"/>
          <p:cNvGrpSpPr/>
          <p:nvPr/>
        </p:nvGrpSpPr>
        <p:grpSpPr bwMode="gray">
          <a:xfrm>
            <a:off x="8413018" y="605345"/>
            <a:ext cx="633314" cy="212366"/>
            <a:chOff x="8116930" y="285750"/>
            <a:chExt cx="620670" cy="249767"/>
          </a:xfrm>
        </p:grpSpPr>
        <p:sp>
          <p:nvSpPr>
            <p:cNvPr id="76" name="StickerRectangle"/>
            <p:cNvSpPr>
              <a:spLocks noChangeArrowheads="1"/>
            </p:cNvSpPr>
            <p:nvPr/>
          </p:nvSpPr>
          <p:spPr bwMode="gray">
            <a:xfrm>
              <a:off x="8116930" y="285750"/>
              <a:ext cx="620670" cy="2497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282">
                <a:buClr>
                  <a:srgbClr val="006600"/>
                </a:buClr>
              </a:pPr>
              <a:r>
                <a:rPr lang="en-US" sz="1200" dirty="0" err="1" smtClean="0">
                  <a:solidFill>
                    <a:srgbClr val="808080"/>
                  </a:solidFill>
                  <a:latin typeface="Arial"/>
                  <a:sym typeface="+mn-lt"/>
                </a:rPr>
                <a:t>СТИКЕР</a:t>
              </a:r>
              <a:endParaRPr lang="en-US" sz="12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cxnSp>
          <p:nvCxnSpPr>
            <p:cNvPr id="78" name="AutoShape 31"/>
            <p:cNvCxnSpPr>
              <a:cxnSpLocks noChangeShapeType="1"/>
              <a:stCxn id="76" idx="2"/>
              <a:endCxn id="76" idx="4"/>
            </p:cNvCxnSpPr>
            <p:nvPr/>
          </p:nvCxnSpPr>
          <p:spPr bwMode="gray">
            <a:xfrm>
              <a:off x="8116930" y="285750"/>
              <a:ext cx="0" cy="24976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32"/>
            <p:cNvCxnSpPr>
              <a:cxnSpLocks noChangeShapeType="1"/>
              <a:stCxn id="76" idx="4"/>
              <a:endCxn id="76" idx="6"/>
            </p:cNvCxnSpPr>
            <p:nvPr/>
          </p:nvCxnSpPr>
          <p:spPr bwMode="gray">
            <a:xfrm>
              <a:off x="8116930" y="535517"/>
              <a:ext cx="62067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" hidden="1"/>
          <p:cNvSpPr txBox="1"/>
          <p:nvPr>
            <p:custDataLst>
              <p:tags r:id="rId7"/>
            </p:custDataLst>
          </p:nvPr>
        </p:nvSpPr>
        <p:spPr bwMode="gray">
          <a:xfrm>
            <a:off x="1676536" y="1433475"/>
            <a:ext cx="1555047" cy="1295796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3809" tIns="0" rIns="3809" bIns="0" numCol="1" anchor="ctr" anchorCtr="1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1" name="Rectangle" hidden="1"/>
          <p:cNvSpPr txBox="1"/>
          <p:nvPr>
            <p:custDataLst>
              <p:tags r:id="rId8"/>
            </p:custDataLst>
          </p:nvPr>
        </p:nvSpPr>
        <p:spPr bwMode="gray">
          <a:xfrm>
            <a:off x="1676536" y="2854045"/>
            <a:ext cx="1555047" cy="129579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2" name="RoundedRectangle" hidden="1"/>
          <p:cNvSpPr txBox="1"/>
          <p:nvPr>
            <p:custDataLst>
              <p:tags r:id="rId9"/>
            </p:custDataLst>
          </p:nvPr>
        </p:nvSpPr>
        <p:spPr bwMode="gray">
          <a:xfrm>
            <a:off x="3328777" y="2854045"/>
            <a:ext cx="1555047" cy="1295796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3" name="Arrow" hidden="1"/>
          <p:cNvSpPr txBox="1"/>
          <p:nvPr>
            <p:custDataLst>
              <p:tags r:id="rId10"/>
            </p:custDataLst>
          </p:nvPr>
        </p:nvSpPr>
        <p:spPr bwMode="gray">
          <a:xfrm>
            <a:off x="3328774" y="4038402"/>
            <a:ext cx="1866056" cy="777478"/>
          </a:xfrm>
          <a:prstGeom prst="rightArrow">
            <a:avLst>
              <a:gd name="adj1" fmla="val 54000"/>
              <a:gd name="adj2" fmla="val 37678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4" name="DirArrow" hidden="1"/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 rot="5400000">
            <a:off x="5260739" y="3326741"/>
            <a:ext cx="2627874" cy="3504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sp>
        <p:nvSpPr>
          <p:cNvPr id="85" name="Bracket" hidden="1"/>
          <p:cNvSpPr>
            <a:spLocks/>
          </p:cNvSpPr>
          <p:nvPr>
            <p:custDataLst>
              <p:tags r:id="rId12"/>
            </p:custDataLst>
          </p:nvPr>
        </p:nvSpPr>
        <p:spPr bwMode="gray">
          <a:xfrm>
            <a:off x="5938336" y="2139414"/>
            <a:ext cx="186282" cy="1554955"/>
          </a:xfrm>
          <a:custGeom>
            <a:avLst/>
            <a:gdLst>
              <a:gd name="T0" fmla="*/ 0 w 115"/>
              <a:gd name="T1" fmla="*/ 0 h 1152"/>
              <a:gd name="T2" fmla="*/ 65 w 115"/>
              <a:gd name="T3" fmla="*/ 0 h 1152"/>
              <a:gd name="T4" fmla="*/ 65 w 115"/>
              <a:gd name="T5" fmla="*/ 528 h 1152"/>
              <a:gd name="T6" fmla="*/ 115 w 115"/>
              <a:gd name="T7" fmla="*/ 576 h 1152"/>
              <a:gd name="T8" fmla="*/ 65 w 115"/>
              <a:gd name="T9" fmla="*/ 624 h 1152"/>
              <a:gd name="T10" fmla="*/ 65 w 115"/>
              <a:gd name="T11" fmla="*/ 1152 h 1152"/>
              <a:gd name="T12" fmla="*/ 0 w 115"/>
              <a:gd name="T13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152">
                <a:moveTo>
                  <a:pt x="0" y="0"/>
                </a:moveTo>
                <a:lnTo>
                  <a:pt x="65" y="0"/>
                </a:lnTo>
                <a:lnTo>
                  <a:pt x="65" y="528"/>
                </a:lnTo>
                <a:lnTo>
                  <a:pt x="115" y="576"/>
                </a:lnTo>
                <a:lnTo>
                  <a:pt x="65" y="624"/>
                </a:lnTo>
                <a:lnTo>
                  <a:pt x="65" y="1152"/>
                </a:lnTo>
                <a:lnTo>
                  <a:pt x="0" y="1152"/>
                </a:lnTo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grpSp>
        <p:nvGrpSpPr>
          <p:cNvPr id="86" name="Moon" hidden="1"/>
          <p:cNvGrpSpPr/>
          <p:nvPr>
            <p:custDataLst>
              <p:tags r:id="rId13"/>
            </p:custDataLst>
          </p:nvPr>
        </p:nvGrpSpPr>
        <p:grpSpPr bwMode="gray">
          <a:xfrm>
            <a:off x="8787163" y="2489685"/>
            <a:ext cx="259174" cy="215966"/>
            <a:chOff x="762000" y="1270000"/>
            <a:chExt cx="254000" cy="254000"/>
          </a:xfrm>
        </p:grpSpPr>
        <p:sp>
          <p:nvSpPr>
            <p:cNvPr id="87" name="Oval 86"/>
            <p:cNvSpPr/>
            <p:nvPr/>
          </p:nvSpPr>
          <p:spPr bwMode="gray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88" name="Arc 87"/>
            <p:cNvSpPr/>
            <p:nvPr/>
          </p:nvSpPr>
          <p:spPr bwMode="gray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89" name="Flow" hidden="1"/>
          <p:cNvGrpSpPr/>
          <p:nvPr>
            <p:custDataLst>
              <p:tags r:id="rId14"/>
            </p:custDataLst>
          </p:nvPr>
        </p:nvGrpSpPr>
        <p:grpSpPr bwMode="gray">
          <a:xfrm>
            <a:off x="3328774" y="2005785"/>
            <a:ext cx="1866056" cy="777478"/>
            <a:chOff x="5905500" y="3124200"/>
            <a:chExt cx="1828800" cy="914400"/>
          </a:xfrm>
        </p:grpSpPr>
        <p:sp>
          <p:nvSpPr>
            <p:cNvPr id="90" name="Freeform 89"/>
            <p:cNvSpPr/>
            <p:nvPr>
              <p:custDataLst>
                <p:tags r:id="rId20"/>
              </p:custDataLst>
            </p:nvPr>
          </p:nvSpPr>
          <p:spPr bwMode="gray">
            <a:xfrm>
              <a:off x="5905500" y="3124200"/>
              <a:ext cx="1828800" cy="91440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1664208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1" name="TextBox 90"/>
            <p:cNvSpPr txBox="1"/>
            <p:nvPr>
              <p:custDataLst>
                <p:tags r:id="rId21"/>
              </p:custDataLst>
            </p:nvPr>
          </p:nvSpPr>
          <p:spPr bwMode="gray">
            <a:xfrm>
              <a:off x="5969000" y="3187700"/>
              <a:ext cx="1524000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92" name="SplitFlow" hidden="1"/>
          <p:cNvGrpSpPr/>
          <p:nvPr>
            <p:custDataLst>
              <p:tags r:id="rId15"/>
            </p:custDataLst>
          </p:nvPr>
        </p:nvGrpSpPr>
        <p:grpSpPr bwMode="gray">
          <a:xfrm>
            <a:off x="1391445" y="4247331"/>
            <a:ext cx="1866056" cy="777478"/>
            <a:chOff x="114300" y="1270000"/>
            <a:chExt cx="1828800" cy="914400"/>
          </a:xfrm>
        </p:grpSpPr>
        <p:sp>
          <p:nvSpPr>
            <p:cNvPr id="93" name="Freeform 92"/>
            <p:cNvSpPr/>
            <p:nvPr>
              <p:custDataLst>
                <p:tags r:id="rId16"/>
              </p:custDataLst>
            </p:nvPr>
          </p:nvSpPr>
          <p:spPr bwMode="gray">
            <a:xfrm>
              <a:off x="114300" y="12700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4" name="TextBox 93"/>
            <p:cNvSpPr txBox="1"/>
            <p:nvPr>
              <p:custDataLst>
                <p:tags r:id="rId17"/>
              </p:custDataLst>
            </p:nvPr>
          </p:nvSpPr>
          <p:spPr bwMode="gray">
            <a:xfrm>
              <a:off x="177800" y="13271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5" name="Freeform 94"/>
            <p:cNvSpPr/>
            <p:nvPr>
              <p:custDataLst>
                <p:tags r:id="rId18"/>
              </p:custDataLst>
            </p:nvPr>
          </p:nvSpPr>
          <p:spPr bwMode="gray">
            <a:xfrm>
              <a:off x="114300" y="17272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3048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0 h 457200"/>
                <a:gd name="connsiteX1" fmla="*/ 1511808 w 1828800"/>
                <a:gd name="connsiteY1" fmla="*/ 457200 h 457200"/>
                <a:gd name="connsiteX2" fmla="*/ 1828800 w 1828800"/>
                <a:gd name="connsiteY2" fmla="*/ 152400 h 457200"/>
                <a:gd name="connsiteX3" fmla="*/ 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15240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0 w 1828800"/>
                <a:gd name="connsiteY3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1828800" y="0"/>
                  </a:moveTo>
                  <a:lnTo>
                    <a:pt x="1664208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6" name="TextBox 95"/>
            <p:cNvSpPr txBox="1"/>
            <p:nvPr>
              <p:custDataLst>
                <p:tags r:id="rId19"/>
              </p:custDataLst>
            </p:nvPr>
          </p:nvSpPr>
          <p:spPr bwMode="gray">
            <a:xfrm>
              <a:off x="177800" y="17843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sp>
        <p:nvSpPr>
          <p:cNvPr id="5" name="doc id"/>
          <p:cNvSpPr txBox="1"/>
          <p:nvPr/>
        </p:nvSpPr>
        <p:spPr>
          <a:xfrm>
            <a:off x="8884766" y="53994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ru-RU" sz="800" dirty="0" smtClean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28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4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895282" rtl="0" eaLnBrk="1" fontAlgn="base" hangingPunct="1">
        <a:spcBef>
          <a:spcPct val="0"/>
        </a:spcBef>
        <a:spcAft>
          <a:spcPct val="0"/>
        </a:spcAft>
        <a:tabLst>
          <a:tab pos="444466" algn="l"/>
        </a:tabLst>
        <a:defRPr sz="1900" b="0" baseline="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  <a:lvl2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16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33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49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66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93660" indent="-192074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457165" indent="-261918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614316" indent="-155563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itchFamily="34" charset="0"/>
        <a:buChar char="▫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de-DE" sz="1600" baseline="0" noProof="0" dirty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5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001568451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210" name="think-cell Slide" r:id="rId38" imgW="360" imgH="360" progId="">
                  <p:embed/>
                </p:oleObj>
              </mc:Choice>
              <mc:Fallback>
                <p:oleObj name="think-cell Slide" r:id="rId38" imgW="360" imgH="360" progId="">
                  <p:embed/>
                  <p:pic>
                    <p:nvPicPr>
                      <p:cNvPr id="0" name="Picture 290"/>
                      <p:cNvPicPr>
                        <a:picLocks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489" y="1658889"/>
            <a:ext cx="89248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0" y="195720"/>
            <a:ext cx="82786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grpSp>
        <p:nvGrpSpPr>
          <p:cNvPr id="4" name="Group 3" hidden="1"/>
          <p:cNvGrpSpPr/>
          <p:nvPr/>
        </p:nvGrpSpPr>
        <p:grpSpPr>
          <a:xfrm>
            <a:off x="121489" y="5319256"/>
            <a:ext cx="8577055" cy="313163"/>
            <a:chOff x="119063" y="6256039"/>
            <a:chExt cx="8746662" cy="36831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119063" y="6256039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1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Сноска</a:t>
              </a:r>
              <a:endParaRPr lang="de-DE" sz="1000" dirty="0" smtClean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119063" y="6443363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17491" indent="-617491" defTabSz="895282"/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Источник:</a:t>
              </a: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</a:t>
              </a:r>
              <a:endParaRPr lang="de-DE" sz="10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21489" y="878712"/>
            <a:ext cx="4350892" cy="511569"/>
            <a:chOff x="915" y="651"/>
            <a:chExt cx="2686" cy="37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651"/>
              <a:ext cx="2686" cy="37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az-Cyrl-AZ" b="1" dirty="0" smtClean="0">
                  <a:solidFill>
                    <a:srgbClr val="000000"/>
                  </a:solidFill>
                  <a:latin typeface="Arial"/>
                  <a:sym typeface="+mn-lt"/>
                </a:rPr>
                <a:t>Заголовок</a:t>
              </a:r>
              <a:endParaRPr lang="de-DE" b="1" dirty="0" smtClean="0">
                <a:solidFill>
                  <a:srgbClr val="000000"/>
                </a:solidFill>
                <a:latin typeface="Arial"/>
                <a:sym typeface="+mn-lt"/>
              </a:endParaRPr>
            </a:p>
            <a:p>
              <a:r>
                <a:rPr lang="az-Cyrl-AZ" dirty="0" smtClean="0">
                  <a:solidFill>
                    <a:srgbClr val="000000"/>
                  </a:solidFill>
                  <a:latin typeface="Arial"/>
                  <a:sym typeface="+mn-lt"/>
                </a:rPr>
                <a:t>Единица измерения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050142" y="605349"/>
            <a:ext cx="970286" cy="876013"/>
            <a:chOff x="4936" y="176"/>
            <a:chExt cx="599" cy="649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2"/>
              <a:ext cx="104" cy="1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2"/>
              <a:ext cx="104" cy="1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3"/>
              <a:ext cx="104" cy="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4"/>
              <a:ext cx="104" cy="10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735890" y="605349"/>
            <a:ext cx="1284535" cy="649249"/>
            <a:chOff x="4750" y="176"/>
            <a:chExt cx="793" cy="48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53" name="LegendMoons" hidden="1"/>
          <p:cNvGrpSpPr/>
          <p:nvPr/>
        </p:nvGrpSpPr>
        <p:grpSpPr bwMode="gray">
          <a:xfrm>
            <a:off x="7981454" y="605352"/>
            <a:ext cx="1038749" cy="1128171"/>
            <a:chOff x="7769225" y="2105025"/>
            <a:chExt cx="1018010" cy="1326854"/>
          </a:xfrm>
        </p:grpSpPr>
        <p:grpSp>
          <p:nvGrpSpPr>
            <p:cNvPr id="54" name="MoonLegend1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gray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72" name="Oval 38"/>
              <p:cNvSpPr>
                <a:spLocks noChangeAspect="1" noChangeArrowheads="1"/>
              </p:cNvSpPr>
              <p:nvPr>
                <p:custDataLst>
                  <p:tags r:id="rId36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3" name="Arc 39"/>
              <p:cNvSpPr>
                <a:spLocks noChangeAspect="1"/>
              </p:cNvSpPr>
              <p:nvPr>
                <p:custDataLst>
                  <p:tags r:id="rId37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5" name="MoonLegend2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gray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70" name="Oval 41"/>
              <p:cNvSpPr>
                <a:spLocks noChangeAspect="1" noChangeArrowheads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1" name="Arc 42"/>
              <p:cNvSpPr>
                <a:spLocks noChangeAspect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6" name="MoonLegend4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gray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68" name="Oval 47"/>
              <p:cNvSpPr>
                <a:spLocks noChangeAspect="1" noChangeArrowheads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9" name="Arc 48"/>
              <p:cNvSpPr>
                <a:spLocks noChangeAspect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7" name="MoonLegend5"/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 bwMode="gray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66" name="Oval 50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7" name="Oval 51"/>
              <p:cNvSpPr>
                <a:spLocks noChangeAspect="1" noChangeArrowheads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sp>
          <p:nvSpPr>
            <p:cNvPr id="58" name="Legend1"/>
            <p:cNvSpPr>
              <a:spLocks noChangeArrowheads="1"/>
            </p:cNvSpPr>
            <p:nvPr/>
          </p:nvSpPr>
          <p:spPr bwMode="gray">
            <a:xfrm>
              <a:off x="8089900" y="2117467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59" name="Legend2"/>
            <p:cNvSpPr>
              <a:spLocks noChangeArrowheads="1"/>
            </p:cNvSpPr>
            <p:nvPr/>
          </p:nvSpPr>
          <p:spPr bwMode="gray">
            <a:xfrm>
              <a:off x="8089900" y="2392363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0" name="Legend3"/>
            <p:cNvSpPr>
              <a:spLocks noChangeArrowheads="1"/>
            </p:cNvSpPr>
            <p:nvPr/>
          </p:nvSpPr>
          <p:spPr bwMode="gray">
            <a:xfrm>
              <a:off x="8089900" y="266700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1" name="Legend4"/>
            <p:cNvSpPr>
              <a:spLocks noChangeArrowheads="1"/>
            </p:cNvSpPr>
            <p:nvPr/>
          </p:nvSpPr>
          <p:spPr bwMode="gray">
            <a:xfrm>
              <a:off x="8089900" y="2938466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2" name="Legend5"/>
            <p:cNvSpPr>
              <a:spLocks noChangeArrowheads="1"/>
            </p:cNvSpPr>
            <p:nvPr/>
          </p:nvSpPr>
          <p:spPr bwMode="gray">
            <a:xfrm>
              <a:off x="8089900" y="321469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5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grpSp>
          <p:nvGrpSpPr>
            <p:cNvPr id="63" name="MoonLegend3"/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 bwMode="gray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64" name="Oval 47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5" name="Arc 48"/>
              <p:cNvSpPr>
                <a:spLocks noChangeAspect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</p:grpSp>
      <p:sp>
        <p:nvSpPr>
          <p:cNvPr id="3" name="pg number"/>
          <p:cNvSpPr>
            <a:spLocks/>
          </p:cNvSpPr>
          <p:nvPr/>
        </p:nvSpPr>
        <p:spPr bwMode="gray">
          <a:xfrm>
            <a:off x="8889243" y="5490037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algn="r"/>
            <a:fld id="{42C328C1-A84F-4A39-A664-DBA00541A8C6}" type="slidenum">
              <a:rPr lang="de-DE" sz="1000" smtClean="0">
                <a:solidFill>
                  <a:srgbClr val="808080"/>
                </a:solidFill>
                <a:latin typeface="Arial"/>
                <a:sym typeface="+mn-lt"/>
              </a:rPr>
              <a:pPr algn="r"/>
              <a:t>‹#›</a:t>
            </a:fld>
            <a:endParaRPr lang="de-DE" sz="10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89" y="452183"/>
            <a:ext cx="89248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8121" algn="l"/>
              </a:tabLst>
              <a:defRPr/>
            </a:pPr>
            <a:r>
              <a:rPr lang="az-Cyrl-AZ" sz="1600" dirty="0" smtClean="0">
                <a:solidFill>
                  <a:srgbClr val="808080"/>
                </a:solidFill>
                <a:latin typeface="Arial"/>
                <a:sym typeface="+mn-lt"/>
              </a:rPr>
              <a:t>Единица измерения</a:t>
            </a:r>
            <a:endParaRPr lang="de-DE" sz="16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77" name="McK 1. On-page tracker" hidden="1"/>
          <p:cNvSpPr>
            <a:spLocks noChangeArrowheads="1"/>
          </p:cNvSpPr>
          <p:nvPr/>
        </p:nvSpPr>
        <p:spPr bwMode="gray">
          <a:xfrm>
            <a:off x="121491" y="2291"/>
            <a:ext cx="69410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az-Cyrl-AZ" sz="1400" cap="all" dirty="0" smtClean="0">
                <a:solidFill>
                  <a:srgbClr val="808080"/>
                </a:solidFill>
                <a:latin typeface="Arial"/>
                <a:sym typeface="+mn-lt"/>
              </a:rPr>
              <a:t>ТРЕКЕР</a:t>
            </a:r>
            <a:endParaRPr lang="de-DE" sz="1400" cap="all" dirty="0">
              <a:solidFill>
                <a:srgbClr val="808080"/>
              </a:solidFill>
              <a:latin typeface="Arial"/>
              <a:sym typeface="+mn-lt"/>
            </a:endParaRPr>
          </a:p>
        </p:txBody>
      </p:sp>
      <p:grpSp>
        <p:nvGrpSpPr>
          <p:cNvPr id="75" name="McKSticker" hidden="1"/>
          <p:cNvGrpSpPr/>
          <p:nvPr/>
        </p:nvGrpSpPr>
        <p:grpSpPr bwMode="gray">
          <a:xfrm>
            <a:off x="8413018" y="605345"/>
            <a:ext cx="633314" cy="212366"/>
            <a:chOff x="8116930" y="285750"/>
            <a:chExt cx="620670" cy="249767"/>
          </a:xfrm>
        </p:grpSpPr>
        <p:sp>
          <p:nvSpPr>
            <p:cNvPr id="76" name="StickerRectangle"/>
            <p:cNvSpPr>
              <a:spLocks noChangeArrowheads="1"/>
            </p:cNvSpPr>
            <p:nvPr/>
          </p:nvSpPr>
          <p:spPr bwMode="gray">
            <a:xfrm>
              <a:off x="8116930" y="285750"/>
              <a:ext cx="620670" cy="2497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282">
                <a:buClr>
                  <a:srgbClr val="006600"/>
                </a:buClr>
              </a:pPr>
              <a:r>
                <a:rPr lang="en-US" sz="1200" dirty="0" err="1" smtClean="0">
                  <a:solidFill>
                    <a:srgbClr val="808080"/>
                  </a:solidFill>
                  <a:latin typeface="Arial"/>
                  <a:sym typeface="+mn-lt"/>
                </a:rPr>
                <a:t>СТИКЕР</a:t>
              </a:r>
              <a:endParaRPr lang="en-US" sz="12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cxnSp>
          <p:nvCxnSpPr>
            <p:cNvPr id="78" name="AutoShape 31"/>
            <p:cNvCxnSpPr>
              <a:cxnSpLocks noChangeShapeType="1"/>
              <a:stCxn id="76" idx="2"/>
              <a:endCxn id="76" idx="4"/>
            </p:cNvCxnSpPr>
            <p:nvPr/>
          </p:nvCxnSpPr>
          <p:spPr bwMode="gray">
            <a:xfrm>
              <a:off x="8116930" y="285750"/>
              <a:ext cx="0" cy="24976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32"/>
            <p:cNvCxnSpPr>
              <a:cxnSpLocks noChangeShapeType="1"/>
              <a:stCxn id="76" idx="4"/>
              <a:endCxn id="76" idx="6"/>
            </p:cNvCxnSpPr>
            <p:nvPr/>
          </p:nvCxnSpPr>
          <p:spPr bwMode="gray">
            <a:xfrm>
              <a:off x="8116930" y="535517"/>
              <a:ext cx="62067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" hidden="1"/>
          <p:cNvSpPr txBox="1"/>
          <p:nvPr>
            <p:custDataLst>
              <p:tags r:id="rId8"/>
            </p:custDataLst>
          </p:nvPr>
        </p:nvSpPr>
        <p:spPr bwMode="gray">
          <a:xfrm>
            <a:off x="1676536" y="1433475"/>
            <a:ext cx="1555047" cy="1295796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3809" tIns="0" rIns="3809" bIns="0" numCol="1" anchor="ctr" anchorCtr="1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1" name="Rectangle" hidden="1"/>
          <p:cNvSpPr txBox="1"/>
          <p:nvPr>
            <p:custDataLst>
              <p:tags r:id="rId9"/>
            </p:custDataLst>
          </p:nvPr>
        </p:nvSpPr>
        <p:spPr bwMode="gray">
          <a:xfrm>
            <a:off x="1676536" y="2854045"/>
            <a:ext cx="1555047" cy="129579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2" name="RoundedRectangle" hidden="1"/>
          <p:cNvSpPr txBox="1"/>
          <p:nvPr>
            <p:custDataLst>
              <p:tags r:id="rId10"/>
            </p:custDataLst>
          </p:nvPr>
        </p:nvSpPr>
        <p:spPr bwMode="gray">
          <a:xfrm>
            <a:off x="3328777" y="2854045"/>
            <a:ext cx="1555047" cy="1295796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3" name="Arrow" hidden="1"/>
          <p:cNvSpPr txBox="1"/>
          <p:nvPr>
            <p:custDataLst>
              <p:tags r:id="rId11"/>
            </p:custDataLst>
          </p:nvPr>
        </p:nvSpPr>
        <p:spPr bwMode="gray">
          <a:xfrm>
            <a:off x="3328774" y="4038402"/>
            <a:ext cx="1866056" cy="777478"/>
          </a:xfrm>
          <a:prstGeom prst="rightArrow">
            <a:avLst>
              <a:gd name="adj1" fmla="val 54000"/>
              <a:gd name="adj2" fmla="val 37678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4" name="DirArrow" hidden="1"/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 rot="5400000">
            <a:off x="5260739" y="3326741"/>
            <a:ext cx="2627874" cy="3504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sp>
        <p:nvSpPr>
          <p:cNvPr id="85" name="Bracket" hidden="1"/>
          <p:cNvSpPr>
            <a:spLocks/>
          </p:cNvSpPr>
          <p:nvPr>
            <p:custDataLst>
              <p:tags r:id="rId13"/>
            </p:custDataLst>
          </p:nvPr>
        </p:nvSpPr>
        <p:spPr bwMode="gray">
          <a:xfrm>
            <a:off x="5938336" y="2139414"/>
            <a:ext cx="186282" cy="1554955"/>
          </a:xfrm>
          <a:custGeom>
            <a:avLst/>
            <a:gdLst>
              <a:gd name="T0" fmla="*/ 0 w 115"/>
              <a:gd name="T1" fmla="*/ 0 h 1152"/>
              <a:gd name="T2" fmla="*/ 65 w 115"/>
              <a:gd name="T3" fmla="*/ 0 h 1152"/>
              <a:gd name="T4" fmla="*/ 65 w 115"/>
              <a:gd name="T5" fmla="*/ 528 h 1152"/>
              <a:gd name="T6" fmla="*/ 115 w 115"/>
              <a:gd name="T7" fmla="*/ 576 h 1152"/>
              <a:gd name="T8" fmla="*/ 65 w 115"/>
              <a:gd name="T9" fmla="*/ 624 h 1152"/>
              <a:gd name="T10" fmla="*/ 65 w 115"/>
              <a:gd name="T11" fmla="*/ 1152 h 1152"/>
              <a:gd name="T12" fmla="*/ 0 w 115"/>
              <a:gd name="T13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152">
                <a:moveTo>
                  <a:pt x="0" y="0"/>
                </a:moveTo>
                <a:lnTo>
                  <a:pt x="65" y="0"/>
                </a:lnTo>
                <a:lnTo>
                  <a:pt x="65" y="528"/>
                </a:lnTo>
                <a:lnTo>
                  <a:pt x="115" y="576"/>
                </a:lnTo>
                <a:lnTo>
                  <a:pt x="65" y="624"/>
                </a:lnTo>
                <a:lnTo>
                  <a:pt x="65" y="1152"/>
                </a:lnTo>
                <a:lnTo>
                  <a:pt x="0" y="1152"/>
                </a:lnTo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grpSp>
        <p:nvGrpSpPr>
          <p:cNvPr id="86" name="Moon" hidden="1"/>
          <p:cNvGrpSpPr/>
          <p:nvPr>
            <p:custDataLst>
              <p:tags r:id="rId14"/>
            </p:custDataLst>
          </p:nvPr>
        </p:nvGrpSpPr>
        <p:grpSpPr bwMode="gray">
          <a:xfrm>
            <a:off x="8787163" y="2489685"/>
            <a:ext cx="259174" cy="215966"/>
            <a:chOff x="762000" y="1270000"/>
            <a:chExt cx="254000" cy="254000"/>
          </a:xfrm>
        </p:grpSpPr>
        <p:sp>
          <p:nvSpPr>
            <p:cNvPr id="87" name="Oval 86"/>
            <p:cNvSpPr/>
            <p:nvPr/>
          </p:nvSpPr>
          <p:spPr bwMode="gray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88" name="Arc 87"/>
            <p:cNvSpPr/>
            <p:nvPr/>
          </p:nvSpPr>
          <p:spPr bwMode="gray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89" name="Flow" hidden="1"/>
          <p:cNvGrpSpPr/>
          <p:nvPr>
            <p:custDataLst>
              <p:tags r:id="rId15"/>
            </p:custDataLst>
          </p:nvPr>
        </p:nvGrpSpPr>
        <p:grpSpPr bwMode="gray">
          <a:xfrm>
            <a:off x="3328774" y="2005785"/>
            <a:ext cx="1866056" cy="777478"/>
            <a:chOff x="5905500" y="3124200"/>
            <a:chExt cx="1828800" cy="914400"/>
          </a:xfrm>
        </p:grpSpPr>
        <p:sp>
          <p:nvSpPr>
            <p:cNvPr id="90" name="Freeform 89"/>
            <p:cNvSpPr/>
            <p:nvPr>
              <p:custDataLst>
                <p:tags r:id="rId21"/>
              </p:custDataLst>
            </p:nvPr>
          </p:nvSpPr>
          <p:spPr bwMode="gray">
            <a:xfrm>
              <a:off x="5905500" y="3124200"/>
              <a:ext cx="1828800" cy="91440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1664208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1" name="TextBox 90"/>
            <p:cNvSpPr txBox="1"/>
            <p:nvPr>
              <p:custDataLst>
                <p:tags r:id="rId22"/>
              </p:custDataLst>
            </p:nvPr>
          </p:nvSpPr>
          <p:spPr bwMode="gray">
            <a:xfrm>
              <a:off x="5969000" y="3187700"/>
              <a:ext cx="1524000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92" name="SplitFlow" hidden="1"/>
          <p:cNvGrpSpPr/>
          <p:nvPr>
            <p:custDataLst>
              <p:tags r:id="rId16"/>
            </p:custDataLst>
          </p:nvPr>
        </p:nvGrpSpPr>
        <p:grpSpPr bwMode="gray">
          <a:xfrm>
            <a:off x="1391445" y="4247331"/>
            <a:ext cx="1866056" cy="777478"/>
            <a:chOff x="114300" y="1270000"/>
            <a:chExt cx="1828800" cy="914400"/>
          </a:xfrm>
        </p:grpSpPr>
        <p:sp>
          <p:nvSpPr>
            <p:cNvPr id="93" name="Freeform 92"/>
            <p:cNvSpPr/>
            <p:nvPr>
              <p:custDataLst>
                <p:tags r:id="rId17"/>
              </p:custDataLst>
            </p:nvPr>
          </p:nvSpPr>
          <p:spPr bwMode="gray">
            <a:xfrm>
              <a:off x="114300" y="12700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4" name="TextBox 93"/>
            <p:cNvSpPr txBox="1"/>
            <p:nvPr>
              <p:custDataLst>
                <p:tags r:id="rId18"/>
              </p:custDataLst>
            </p:nvPr>
          </p:nvSpPr>
          <p:spPr bwMode="gray">
            <a:xfrm>
              <a:off x="177800" y="13271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5" name="Freeform 94"/>
            <p:cNvSpPr/>
            <p:nvPr>
              <p:custDataLst>
                <p:tags r:id="rId19"/>
              </p:custDataLst>
            </p:nvPr>
          </p:nvSpPr>
          <p:spPr bwMode="gray">
            <a:xfrm>
              <a:off x="114300" y="17272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3048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0 h 457200"/>
                <a:gd name="connsiteX1" fmla="*/ 1511808 w 1828800"/>
                <a:gd name="connsiteY1" fmla="*/ 457200 h 457200"/>
                <a:gd name="connsiteX2" fmla="*/ 1828800 w 1828800"/>
                <a:gd name="connsiteY2" fmla="*/ 152400 h 457200"/>
                <a:gd name="connsiteX3" fmla="*/ 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15240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0 w 1828800"/>
                <a:gd name="connsiteY3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1828800" y="0"/>
                  </a:moveTo>
                  <a:lnTo>
                    <a:pt x="1664208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6" name="TextBox 95"/>
            <p:cNvSpPr txBox="1"/>
            <p:nvPr>
              <p:custDataLst>
                <p:tags r:id="rId20"/>
              </p:custDataLst>
            </p:nvPr>
          </p:nvSpPr>
          <p:spPr bwMode="gray">
            <a:xfrm>
              <a:off x="177800" y="17843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sp>
        <p:nvSpPr>
          <p:cNvPr id="5" name="doc id"/>
          <p:cNvSpPr txBox="1"/>
          <p:nvPr/>
        </p:nvSpPr>
        <p:spPr>
          <a:xfrm>
            <a:off x="8884766" y="53994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ru-RU" sz="800" dirty="0" smtClean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13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895282" rtl="0" eaLnBrk="1" fontAlgn="base" hangingPunct="1">
        <a:spcBef>
          <a:spcPct val="0"/>
        </a:spcBef>
        <a:spcAft>
          <a:spcPct val="0"/>
        </a:spcAft>
        <a:tabLst>
          <a:tab pos="444466" algn="l"/>
        </a:tabLst>
        <a:defRPr sz="1900" b="0" baseline="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  <a:lvl2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16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33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49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66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93660" indent="-192074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457165" indent="-261918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614316" indent="-155563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itchFamily="34" charset="0"/>
        <a:buChar char="▫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de-DE" sz="1600" baseline="0" noProof="0" dirty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5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03385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354" name="think-cell Slide" r:id="rId38" imgW="360" imgH="360" progId="">
                  <p:embed/>
                </p:oleObj>
              </mc:Choice>
              <mc:Fallback>
                <p:oleObj name="think-cell Slide" r:id="rId38" imgW="360" imgH="360" progId="">
                  <p:embed/>
                  <p:pic>
                    <p:nvPicPr>
                      <p:cNvPr id="0" name="Picture 290"/>
                      <p:cNvPicPr>
                        <a:picLocks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489" y="1658889"/>
            <a:ext cx="89248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0" y="195720"/>
            <a:ext cx="82786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grpSp>
        <p:nvGrpSpPr>
          <p:cNvPr id="4" name="Group 3" hidden="1"/>
          <p:cNvGrpSpPr/>
          <p:nvPr/>
        </p:nvGrpSpPr>
        <p:grpSpPr>
          <a:xfrm>
            <a:off x="121489" y="5319256"/>
            <a:ext cx="8577055" cy="313163"/>
            <a:chOff x="119063" y="6256039"/>
            <a:chExt cx="8746662" cy="36831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119063" y="6256039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1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Сноска</a:t>
              </a:r>
              <a:endParaRPr lang="de-DE" sz="1000" dirty="0" smtClean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119063" y="6443363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17491" indent="-617491" defTabSz="895282"/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Источник:</a:t>
              </a: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</a:t>
              </a:r>
              <a:endParaRPr lang="de-DE" sz="10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21489" y="878712"/>
            <a:ext cx="4350892" cy="511569"/>
            <a:chOff x="915" y="651"/>
            <a:chExt cx="2686" cy="37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651"/>
              <a:ext cx="2686" cy="37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az-Cyrl-AZ" b="1" dirty="0" smtClean="0">
                  <a:solidFill>
                    <a:srgbClr val="000000"/>
                  </a:solidFill>
                  <a:latin typeface="Arial"/>
                  <a:sym typeface="+mn-lt"/>
                </a:rPr>
                <a:t>Заголовок</a:t>
              </a:r>
              <a:endParaRPr lang="de-DE" b="1" dirty="0" smtClean="0">
                <a:solidFill>
                  <a:srgbClr val="000000"/>
                </a:solidFill>
                <a:latin typeface="Arial"/>
                <a:sym typeface="+mn-lt"/>
              </a:endParaRPr>
            </a:p>
            <a:p>
              <a:r>
                <a:rPr lang="az-Cyrl-AZ" dirty="0" smtClean="0">
                  <a:solidFill>
                    <a:srgbClr val="000000"/>
                  </a:solidFill>
                  <a:latin typeface="Arial"/>
                  <a:sym typeface="+mn-lt"/>
                </a:rPr>
                <a:t>Единица измерения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050142" y="605349"/>
            <a:ext cx="970286" cy="876013"/>
            <a:chOff x="4936" y="176"/>
            <a:chExt cx="599" cy="649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2"/>
              <a:ext cx="104" cy="1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2"/>
              <a:ext cx="104" cy="1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3"/>
              <a:ext cx="104" cy="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4"/>
              <a:ext cx="104" cy="10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735890" y="605349"/>
            <a:ext cx="1284535" cy="649249"/>
            <a:chOff x="4750" y="176"/>
            <a:chExt cx="793" cy="48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53" name="LegendMoons" hidden="1"/>
          <p:cNvGrpSpPr/>
          <p:nvPr/>
        </p:nvGrpSpPr>
        <p:grpSpPr bwMode="gray">
          <a:xfrm>
            <a:off x="7981454" y="605352"/>
            <a:ext cx="1038749" cy="1128171"/>
            <a:chOff x="7769225" y="2105025"/>
            <a:chExt cx="1018010" cy="1326854"/>
          </a:xfrm>
        </p:grpSpPr>
        <p:grpSp>
          <p:nvGrpSpPr>
            <p:cNvPr id="54" name="MoonLegend1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gray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72" name="Oval 38"/>
              <p:cNvSpPr>
                <a:spLocks noChangeAspect="1" noChangeArrowheads="1"/>
              </p:cNvSpPr>
              <p:nvPr>
                <p:custDataLst>
                  <p:tags r:id="rId36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3" name="Arc 39"/>
              <p:cNvSpPr>
                <a:spLocks noChangeAspect="1"/>
              </p:cNvSpPr>
              <p:nvPr>
                <p:custDataLst>
                  <p:tags r:id="rId37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5" name="MoonLegend2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gray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70" name="Oval 41"/>
              <p:cNvSpPr>
                <a:spLocks noChangeAspect="1" noChangeArrowheads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1" name="Arc 42"/>
              <p:cNvSpPr>
                <a:spLocks noChangeAspect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6" name="MoonLegend4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gray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68" name="Oval 47"/>
              <p:cNvSpPr>
                <a:spLocks noChangeAspect="1" noChangeArrowheads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9" name="Arc 48"/>
              <p:cNvSpPr>
                <a:spLocks noChangeAspect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7" name="MoonLegend5"/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 bwMode="gray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66" name="Oval 50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7" name="Oval 51"/>
              <p:cNvSpPr>
                <a:spLocks noChangeAspect="1" noChangeArrowheads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sp>
          <p:nvSpPr>
            <p:cNvPr id="58" name="Legend1"/>
            <p:cNvSpPr>
              <a:spLocks noChangeArrowheads="1"/>
            </p:cNvSpPr>
            <p:nvPr/>
          </p:nvSpPr>
          <p:spPr bwMode="gray">
            <a:xfrm>
              <a:off x="8089900" y="2117467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59" name="Legend2"/>
            <p:cNvSpPr>
              <a:spLocks noChangeArrowheads="1"/>
            </p:cNvSpPr>
            <p:nvPr/>
          </p:nvSpPr>
          <p:spPr bwMode="gray">
            <a:xfrm>
              <a:off x="8089900" y="2392363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0" name="Legend3"/>
            <p:cNvSpPr>
              <a:spLocks noChangeArrowheads="1"/>
            </p:cNvSpPr>
            <p:nvPr/>
          </p:nvSpPr>
          <p:spPr bwMode="gray">
            <a:xfrm>
              <a:off x="8089900" y="266700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1" name="Legend4"/>
            <p:cNvSpPr>
              <a:spLocks noChangeArrowheads="1"/>
            </p:cNvSpPr>
            <p:nvPr/>
          </p:nvSpPr>
          <p:spPr bwMode="gray">
            <a:xfrm>
              <a:off x="8089900" y="2938466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2" name="Legend5"/>
            <p:cNvSpPr>
              <a:spLocks noChangeArrowheads="1"/>
            </p:cNvSpPr>
            <p:nvPr/>
          </p:nvSpPr>
          <p:spPr bwMode="gray">
            <a:xfrm>
              <a:off x="8089900" y="321469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5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grpSp>
          <p:nvGrpSpPr>
            <p:cNvPr id="63" name="MoonLegend3"/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 bwMode="gray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64" name="Oval 47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5" name="Arc 48"/>
              <p:cNvSpPr>
                <a:spLocks noChangeAspect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</p:grpSp>
      <p:sp>
        <p:nvSpPr>
          <p:cNvPr id="3" name="pg number"/>
          <p:cNvSpPr>
            <a:spLocks/>
          </p:cNvSpPr>
          <p:nvPr/>
        </p:nvSpPr>
        <p:spPr bwMode="gray">
          <a:xfrm>
            <a:off x="8889243" y="5490037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algn="r"/>
            <a:fld id="{42C328C1-A84F-4A39-A664-DBA00541A8C6}" type="slidenum">
              <a:rPr lang="de-DE" sz="1000" smtClean="0">
                <a:solidFill>
                  <a:srgbClr val="808080"/>
                </a:solidFill>
                <a:latin typeface="Arial"/>
                <a:sym typeface="+mn-lt"/>
              </a:rPr>
              <a:pPr algn="r"/>
              <a:t>‹#›</a:t>
            </a:fld>
            <a:endParaRPr lang="de-DE" sz="10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89" y="452183"/>
            <a:ext cx="89248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8121" algn="l"/>
              </a:tabLst>
              <a:defRPr/>
            </a:pPr>
            <a:r>
              <a:rPr lang="az-Cyrl-AZ" sz="1600" dirty="0" smtClean="0">
                <a:solidFill>
                  <a:srgbClr val="808080"/>
                </a:solidFill>
                <a:latin typeface="Arial"/>
                <a:sym typeface="+mn-lt"/>
              </a:rPr>
              <a:t>Единица измерения</a:t>
            </a:r>
            <a:endParaRPr lang="de-DE" sz="16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77" name="McK 1. On-page tracker" hidden="1"/>
          <p:cNvSpPr>
            <a:spLocks noChangeArrowheads="1"/>
          </p:cNvSpPr>
          <p:nvPr/>
        </p:nvSpPr>
        <p:spPr bwMode="gray">
          <a:xfrm>
            <a:off x="121491" y="2291"/>
            <a:ext cx="69410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az-Cyrl-AZ" sz="1400" cap="all" dirty="0" smtClean="0">
                <a:solidFill>
                  <a:srgbClr val="808080"/>
                </a:solidFill>
                <a:latin typeface="Arial"/>
                <a:sym typeface="+mn-lt"/>
              </a:rPr>
              <a:t>ТРЕКЕР</a:t>
            </a:r>
            <a:endParaRPr lang="de-DE" sz="1400" cap="all" dirty="0">
              <a:solidFill>
                <a:srgbClr val="808080"/>
              </a:solidFill>
              <a:latin typeface="Arial"/>
              <a:sym typeface="+mn-lt"/>
            </a:endParaRPr>
          </a:p>
        </p:txBody>
      </p:sp>
      <p:grpSp>
        <p:nvGrpSpPr>
          <p:cNvPr id="75" name="McKSticker" hidden="1"/>
          <p:cNvGrpSpPr/>
          <p:nvPr/>
        </p:nvGrpSpPr>
        <p:grpSpPr bwMode="gray">
          <a:xfrm>
            <a:off x="8413018" y="605345"/>
            <a:ext cx="633314" cy="212366"/>
            <a:chOff x="8116930" y="285750"/>
            <a:chExt cx="620670" cy="249767"/>
          </a:xfrm>
        </p:grpSpPr>
        <p:sp>
          <p:nvSpPr>
            <p:cNvPr id="76" name="StickerRectangle"/>
            <p:cNvSpPr>
              <a:spLocks noChangeArrowheads="1"/>
            </p:cNvSpPr>
            <p:nvPr/>
          </p:nvSpPr>
          <p:spPr bwMode="gray">
            <a:xfrm>
              <a:off x="8116930" y="285750"/>
              <a:ext cx="620670" cy="2497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282">
                <a:buClr>
                  <a:srgbClr val="006600"/>
                </a:buClr>
              </a:pPr>
              <a:r>
                <a:rPr lang="en-US" sz="1200" dirty="0" err="1" smtClean="0">
                  <a:solidFill>
                    <a:srgbClr val="808080"/>
                  </a:solidFill>
                  <a:latin typeface="Arial"/>
                  <a:sym typeface="+mn-lt"/>
                </a:rPr>
                <a:t>СТИКЕР</a:t>
              </a:r>
              <a:endParaRPr lang="en-US" sz="12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cxnSp>
          <p:nvCxnSpPr>
            <p:cNvPr id="78" name="AutoShape 31"/>
            <p:cNvCxnSpPr>
              <a:cxnSpLocks noChangeShapeType="1"/>
              <a:stCxn id="76" idx="2"/>
              <a:endCxn id="76" idx="4"/>
            </p:cNvCxnSpPr>
            <p:nvPr/>
          </p:nvCxnSpPr>
          <p:spPr bwMode="gray">
            <a:xfrm>
              <a:off x="8116930" y="285750"/>
              <a:ext cx="0" cy="24976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32"/>
            <p:cNvCxnSpPr>
              <a:cxnSpLocks noChangeShapeType="1"/>
              <a:stCxn id="76" idx="4"/>
              <a:endCxn id="76" idx="6"/>
            </p:cNvCxnSpPr>
            <p:nvPr/>
          </p:nvCxnSpPr>
          <p:spPr bwMode="gray">
            <a:xfrm>
              <a:off x="8116930" y="535517"/>
              <a:ext cx="62067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" hidden="1"/>
          <p:cNvSpPr txBox="1"/>
          <p:nvPr>
            <p:custDataLst>
              <p:tags r:id="rId8"/>
            </p:custDataLst>
          </p:nvPr>
        </p:nvSpPr>
        <p:spPr bwMode="gray">
          <a:xfrm>
            <a:off x="1676536" y="1433475"/>
            <a:ext cx="1555047" cy="1295796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3809" tIns="0" rIns="3809" bIns="0" numCol="1" anchor="ctr" anchorCtr="1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1" name="Rectangle" hidden="1"/>
          <p:cNvSpPr txBox="1"/>
          <p:nvPr>
            <p:custDataLst>
              <p:tags r:id="rId9"/>
            </p:custDataLst>
          </p:nvPr>
        </p:nvSpPr>
        <p:spPr bwMode="gray">
          <a:xfrm>
            <a:off x="1676536" y="2854045"/>
            <a:ext cx="1555047" cy="129579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2" name="RoundedRectangle" hidden="1"/>
          <p:cNvSpPr txBox="1"/>
          <p:nvPr>
            <p:custDataLst>
              <p:tags r:id="rId10"/>
            </p:custDataLst>
          </p:nvPr>
        </p:nvSpPr>
        <p:spPr bwMode="gray">
          <a:xfrm>
            <a:off x="3328777" y="2854045"/>
            <a:ext cx="1555047" cy="1295796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3" name="Arrow" hidden="1"/>
          <p:cNvSpPr txBox="1"/>
          <p:nvPr>
            <p:custDataLst>
              <p:tags r:id="rId11"/>
            </p:custDataLst>
          </p:nvPr>
        </p:nvSpPr>
        <p:spPr bwMode="gray">
          <a:xfrm>
            <a:off x="3328774" y="4038402"/>
            <a:ext cx="1866056" cy="777478"/>
          </a:xfrm>
          <a:prstGeom prst="rightArrow">
            <a:avLst>
              <a:gd name="adj1" fmla="val 54000"/>
              <a:gd name="adj2" fmla="val 37678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4" name="DirArrow" hidden="1"/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 rot="5400000">
            <a:off x="5260739" y="3326741"/>
            <a:ext cx="2627874" cy="3504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sp>
        <p:nvSpPr>
          <p:cNvPr id="85" name="Bracket" hidden="1"/>
          <p:cNvSpPr>
            <a:spLocks/>
          </p:cNvSpPr>
          <p:nvPr>
            <p:custDataLst>
              <p:tags r:id="rId13"/>
            </p:custDataLst>
          </p:nvPr>
        </p:nvSpPr>
        <p:spPr bwMode="gray">
          <a:xfrm>
            <a:off x="5938336" y="2139414"/>
            <a:ext cx="186282" cy="1554955"/>
          </a:xfrm>
          <a:custGeom>
            <a:avLst/>
            <a:gdLst>
              <a:gd name="T0" fmla="*/ 0 w 115"/>
              <a:gd name="T1" fmla="*/ 0 h 1152"/>
              <a:gd name="T2" fmla="*/ 65 w 115"/>
              <a:gd name="T3" fmla="*/ 0 h 1152"/>
              <a:gd name="T4" fmla="*/ 65 w 115"/>
              <a:gd name="T5" fmla="*/ 528 h 1152"/>
              <a:gd name="T6" fmla="*/ 115 w 115"/>
              <a:gd name="T7" fmla="*/ 576 h 1152"/>
              <a:gd name="T8" fmla="*/ 65 w 115"/>
              <a:gd name="T9" fmla="*/ 624 h 1152"/>
              <a:gd name="T10" fmla="*/ 65 w 115"/>
              <a:gd name="T11" fmla="*/ 1152 h 1152"/>
              <a:gd name="T12" fmla="*/ 0 w 115"/>
              <a:gd name="T13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152">
                <a:moveTo>
                  <a:pt x="0" y="0"/>
                </a:moveTo>
                <a:lnTo>
                  <a:pt x="65" y="0"/>
                </a:lnTo>
                <a:lnTo>
                  <a:pt x="65" y="528"/>
                </a:lnTo>
                <a:lnTo>
                  <a:pt x="115" y="576"/>
                </a:lnTo>
                <a:lnTo>
                  <a:pt x="65" y="624"/>
                </a:lnTo>
                <a:lnTo>
                  <a:pt x="65" y="1152"/>
                </a:lnTo>
                <a:lnTo>
                  <a:pt x="0" y="1152"/>
                </a:lnTo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grpSp>
        <p:nvGrpSpPr>
          <p:cNvPr id="86" name="Moon" hidden="1"/>
          <p:cNvGrpSpPr/>
          <p:nvPr>
            <p:custDataLst>
              <p:tags r:id="rId14"/>
            </p:custDataLst>
          </p:nvPr>
        </p:nvGrpSpPr>
        <p:grpSpPr bwMode="gray">
          <a:xfrm>
            <a:off x="8787163" y="2489685"/>
            <a:ext cx="259174" cy="215966"/>
            <a:chOff x="762000" y="1270000"/>
            <a:chExt cx="254000" cy="254000"/>
          </a:xfrm>
        </p:grpSpPr>
        <p:sp>
          <p:nvSpPr>
            <p:cNvPr id="87" name="Oval 86"/>
            <p:cNvSpPr/>
            <p:nvPr/>
          </p:nvSpPr>
          <p:spPr bwMode="gray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88" name="Arc 87"/>
            <p:cNvSpPr/>
            <p:nvPr/>
          </p:nvSpPr>
          <p:spPr bwMode="gray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89" name="Flow" hidden="1"/>
          <p:cNvGrpSpPr/>
          <p:nvPr>
            <p:custDataLst>
              <p:tags r:id="rId15"/>
            </p:custDataLst>
          </p:nvPr>
        </p:nvGrpSpPr>
        <p:grpSpPr bwMode="gray">
          <a:xfrm>
            <a:off x="3328774" y="2005785"/>
            <a:ext cx="1866056" cy="777478"/>
            <a:chOff x="5905500" y="3124200"/>
            <a:chExt cx="1828800" cy="914400"/>
          </a:xfrm>
        </p:grpSpPr>
        <p:sp>
          <p:nvSpPr>
            <p:cNvPr id="90" name="Freeform 89"/>
            <p:cNvSpPr/>
            <p:nvPr>
              <p:custDataLst>
                <p:tags r:id="rId21"/>
              </p:custDataLst>
            </p:nvPr>
          </p:nvSpPr>
          <p:spPr bwMode="gray">
            <a:xfrm>
              <a:off x="5905500" y="3124200"/>
              <a:ext cx="1828800" cy="91440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1664208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1" name="TextBox 90"/>
            <p:cNvSpPr txBox="1"/>
            <p:nvPr>
              <p:custDataLst>
                <p:tags r:id="rId22"/>
              </p:custDataLst>
            </p:nvPr>
          </p:nvSpPr>
          <p:spPr bwMode="gray">
            <a:xfrm>
              <a:off x="5969000" y="3187700"/>
              <a:ext cx="1524000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92" name="SplitFlow" hidden="1"/>
          <p:cNvGrpSpPr/>
          <p:nvPr>
            <p:custDataLst>
              <p:tags r:id="rId16"/>
            </p:custDataLst>
          </p:nvPr>
        </p:nvGrpSpPr>
        <p:grpSpPr bwMode="gray">
          <a:xfrm>
            <a:off x="1391445" y="4247331"/>
            <a:ext cx="1866056" cy="777478"/>
            <a:chOff x="114300" y="1270000"/>
            <a:chExt cx="1828800" cy="914400"/>
          </a:xfrm>
        </p:grpSpPr>
        <p:sp>
          <p:nvSpPr>
            <p:cNvPr id="93" name="Freeform 92"/>
            <p:cNvSpPr/>
            <p:nvPr>
              <p:custDataLst>
                <p:tags r:id="rId17"/>
              </p:custDataLst>
            </p:nvPr>
          </p:nvSpPr>
          <p:spPr bwMode="gray">
            <a:xfrm>
              <a:off x="114300" y="12700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4" name="TextBox 93"/>
            <p:cNvSpPr txBox="1"/>
            <p:nvPr>
              <p:custDataLst>
                <p:tags r:id="rId18"/>
              </p:custDataLst>
            </p:nvPr>
          </p:nvSpPr>
          <p:spPr bwMode="gray">
            <a:xfrm>
              <a:off x="177800" y="13271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5" name="Freeform 94"/>
            <p:cNvSpPr/>
            <p:nvPr>
              <p:custDataLst>
                <p:tags r:id="rId19"/>
              </p:custDataLst>
            </p:nvPr>
          </p:nvSpPr>
          <p:spPr bwMode="gray">
            <a:xfrm>
              <a:off x="114300" y="17272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3048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0 h 457200"/>
                <a:gd name="connsiteX1" fmla="*/ 1511808 w 1828800"/>
                <a:gd name="connsiteY1" fmla="*/ 457200 h 457200"/>
                <a:gd name="connsiteX2" fmla="*/ 1828800 w 1828800"/>
                <a:gd name="connsiteY2" fmla="*/ 152400 h 457200"/>
                <a:gd name="connsiteX3" fmla="*/ 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15240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0 w 1828800"/>
                <a:gd name="connsiteY3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1828800" y="0"/>
                  </a:moveTo>
                  <a:lnTo>
                    <a:pt x="1664208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6" name="TextBox 95"/>
            <p:cNvSpPr txBox="1"/>
            <p:nvPr>
              <p:custDataLst>
                <p:tags r:id="rId20"/>
              </p:custDataLst>
            </p:nvPr>
          </p:nvSpPr>
          <p:spPr bwMode="gray">
            <a:xfrm>
              <a:off x="177800" y="17843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sp>
        <p:nvSpPr>
          <p:cNvPr id="5" name="doc id"/>
          <p:cNvSpPr txBox="1"/>
          <p:nvPr/>
        </p:nvSpPr>
        <p:spPr>
          <a:xfrm>
            <a:off x="8884766" y="53994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ru-RU" sz="800" dirty="0" smtClean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028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895282" rtl="0" eaLnBrk="1" fontAlgn="base" hangingPunct="1">
        <a:spcBef>
          <a:spcPct val="0"/>
        </a:spcBef>
        <a:spcAft>
          <a:spcPct val="0"/>
        </a:spcAft>
        <a:tabLst>
          <a:tab pos="444466" algn="l"/>
        </a:tabLst>
        <a:defRPr sz="1900" b="0" baseline="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  <a:lvl2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16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33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49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66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93660" indent="-192074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457165" indent="-261918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614316" indent="-155563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itchFamily="34" charset="0"/>
        <a:buChar char="▫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de-DE" sz="1600" baseline="0" noProof="0" dirty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5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624417542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426" name="think-cell Slide" r:id="rId38" imgW="360" imgH="360" progId="">
                  <p:embed/>
                </p:oleObj>
              </mc:Choice>
              <mc:Fallback>
                <p:oleObj name="think-cell Slide" r:id="rId38" imgW="360" imgH="360" progId="">
                  <p:embed/>
                  <p:pic>
                    <p:nvPicPr>
                      <p:cNvPr id="0" name="Picture 290"/>
                      <p:cNvPicPr>
                        <a:picLocks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489" y="1658889"/>
            <a:ext cx="89248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0" y="195720"/>
            <a:ext cx="82786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grpSp>
        <p:nvGrpSpPr>
          <p:cNvPr id="4" name="Group 3" hidden="1"/>
          <p:cNvGrpSpPr/>
          <p:nvPr/>
        </p:nvGrpSpPr>
        <p:grpSpPr>
          <a:xfrm>
            <a:off x="121489" y="5319256"/>
            <a:ext cx="8577055" cy="313163"/>
            <a:chOff x="119063" y="6256039"/>
            <a:chExt cx="8746662" cy="36831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119063" y="6256039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1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Сноска</a:t>
              </a:r>
              <a:endParaRPr lang="de-DE" sz="1000" dirty="0" smtClean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119063" y="6443363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17491" indent="-617491" defTabSz="895282"/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Источник:</a:t>
              </a: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</a:t>
              </a:r>
              <a:endParaRPr lang="de-DE" sz="10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21489" y="878712"/>
            <a:ext cx="4350892" cy="511569"/>
            <a:chOff x="915" y="651"/>
            <a:chExt cx="2686" cy="37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651"/>
              <a:ext cx="2686" cy="37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az-Cyrl-AZ" b="1" dirty="0" smtClean="0">
                  <a:solidFill>
                    <a:srgbClr val="000000"/>
                  </a:solidFill>
                  <a:latin typeface="Arial"/>
                  <a:sym typeface="+mn-lt"/>
                </a:rPr>
                <a:t>Заголовок</a:t>
              </a:r>
              <a:endParaRPr lang="de-DE" b="1" dirty="0" smtClean="0">
                <a:solidFill>
                  <a:srgbClr val="000000"/>
                </a:solidFill>
                <a:latin typeface="Arial"/>
                <a:sym typeface="+mn-lt"/>
              </a:endParaRPr>
            </a:p>
            <a:p>
              <a:r>
                <a:rPr lang="az-Cyrl-AZ" dirty="0" smtClean="0">
                  <a:solidFill>
                    <a:srgbClr val="000000"/>
                  </a:solidFill>
                  <a:latin typeface="Arial"/>
                  <a:sym typeface="+mn-lt"/>
                </a:rPr>
                <a:t>Единица измерения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050142" y="605349"/>
            <a:ext cx="970286" cy="876013"/>
            <a:chOff x="4936" y="176"/>
            <a:chExt cx="599" cy="649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2"/>
              <a:ext cx="104" cy="1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2"/>
              <a:ext cx="104" cy="1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3"/>
              <a:ext cx="104" cy="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4"/>
              <a:ext cx="104" cy="10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735890" y="605349"/>
            <a:ext cx="1284535" cy="649249"/>
            <a:chOff x="4750" y="176"/>
            <a:chExt cx="793" cy="48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53" name="LegendMoons" hidden="1"/>
          <p:cNvGrpSpPr/>
          <p:nvPr/>
        </p:nvGrpSpPr>
        <p:grpSpPr bwMode="gray">
          <a:xfrm>
            <a:off x="7981454" y="605352"/>
            <a:ext cx="1038749" cy="1128171"/>
            <a:chOff x="7769225" y="2105025"/>
            <a:chExt cx="1018010" cy="1326854"/>
          </a:xfrm>
        </p:grpSpPr>
        <p:grpSp>
          <p:nvGrpSpPr>
            <p:cNvPr id="54" name="MoonLegend1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gray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72" name="Oval 38"/>
              <p:cNvSpPr>
                <a:spLocks noChangeAspect="1" noChangeArrowheads="1"/>
              </p:cNvSpPr>
              <p:nvPr>
                <p:custDataLst>
                  <p:tags r:id="rId36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3" name="Arc 39"/>
              <p:cNvSpPr>
                <a:spLocks noChangeAspect="1"/>
              </p:cNvSpPr>
              <p:nvPr>
                <p:custDataLst>
                  <p:tags r:id="rId37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5" name="MoonLegend2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gray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70" name="Oval 41"/>
              <p:cNvSpPr>
                <a:spLocks noChangeAspect="1" noChangeArrowheads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1" name="Arc 42"/>
              <p:cNvSpPr>
                <a:spLocks noChangeAspect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6" name="MoonLegend4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gray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68" name="Oval 47"/>
              <p:cNvSpPr>
                <a:spLocks noChangeAspect="1" noChangeArrowheads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9" name="Arc 48"/>
              <p:cNvSpPr>
                <a:spLocks noChangeAspect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7" name="MoonLegend5"/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 bwMode="gray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66" name="Oval 50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7" name="Oval 51"/>
              <p:cNvSpPr>
                <a:spLocks noChangeAspect="1" noChangeArrowheads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sp>
          <p:nvSpPr>
            <p:cNvPr id="58" name="Legend1"/>
            <p:cNvSpPr>
              <a:spLocks noChangeArrowheads="1"/>
            </p:cNvSpPr>
            <p:nvPr/>
          </p:nvSpPr>
          <p:spPr bwMode="gray">
            <a:xfrm>
              <a:off x="8089900" y="2117467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59" name="Legend2"/>
            <p:cNvSpPr>
              <a:spLocks noChangeArrowheads="1"/>
            </p:cNvSpPr>
            <p:nvPr/>
          </p:nvSpPr>
          <p:spPr bwMode="gray">
            <a:xfrm>
              <a:off x="8089900" y="2392363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0" name="Legend3"/>
            <p:cNvSpPr>
              <a:spLocks noChangeArrowheads="1"/>
            </p:cNvSpPr>
            <p:nvPr/>
          </p:nvSpPr>
          <p:spPr bwMode="gray">
            <a:xfrm>
              <a:off x="8089900" y="266700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1" name="Legend4"/>
            <p:cNvSpPr>
              <a:spLocks noChangeArrowheads="1"/>
            </p:cNvSpPr>
            <p:nvPr/>
          </p:nvSpPr>
          <p:spPr bwMode="gray">
            <a:xfrm>
              <a:off x="8089900" y="2938466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2" name="Legend5"/>
            <p:cNvSpPr>
              <a:spLocks noChangeArrowheads="1"/>
            </p:cNvSpPr>
            <p:nvPr/>
          </p:nvSpPr>
          <p:spPr bwMode="gray">
            <a:xfrm>
              <a:off x="8089900" y="321469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5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grpSp>
          <p:nvGrpSpPr>
            <p:cNvPr id="63" name="MoonLegend3"/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 bwMode="gray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64" name="Oval 47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5" name="Arc 48"/>
              <p:cNvSpPr>
                <a:spLocks noChangeAspect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</p:grpSp>
      <p:sp>
        <p:nvSpPr>
          <p:cNvPr id="3" name="pg number"/>
          <p:cNvSpPr>
            <a:spLocks/>
          </p:cNvSpPr>
          <p:nvPr/>
        </p:nvSpPr>
        <p:spPr bwMode="gray">
          <a:xfrm>
            <a:off x="8889243" y="5490037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algn="r"/>
            <a:fld id="{42C328C1-A84F-4A39-A664-DBA00541A8C6}" type="slidenum">
              <a:rPr lang="de-DE" sz="1000" smtClean="0">
                <a:solidFill>
                  <a:srgbClr val="808080"/>
                </a:solidFill>
                <a:latin typeface="Arial"/>
                <a:sym typeface="+mn-lt"/>
              </a:rPr>
              <a:pPr algn="r"/>
              <a:t>‹#›</a:t>
            </a:fld>
            <a:endParaRPr lang="de-DE" sz="10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89" y="452183"/>
            <a:ext cx="89248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8121" algn="l"/>
              </a:tabLst>
              <a:defRPr/>
            </a:pPr>
            <a:r>
              <a:rPr lang="az-Cyrl-AZ" sz="1600" dirty="0" smtClean="0">
                <a:solidFill>
                  <a:srgbClr val="808080"/>
                </a:solidFill>
                <a:latin typeface="Arial"/>
                <a:sym typeface="+mn-lt"/>
              </a:rPr>
              <a:t>Единица измерения</a:t>
            </a:r>
            <a:endParaRPr lang="de-DE" sz="16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77" name="McK 1. On-page tracker" hidden="1"/>
          <p:cNvSpPr>
            <a:spLocks noChangeArrowheads="1"/>
          </p:cNvSpPr>
          <p:nvPr/>
        </p:nvSpPr>
        <p:spPr bwMode="gray">
          <a:xfrm>
            <a:off x="121491" y="2291"/>
            <a:ext cx="69410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az-Cyrl-AZ" sz="1400" cap="all" dirty="0" smtClean="0">
                <a:solidFill>
                  <a:srgbClr val="808080"/>
                </a:solidFill>
                <a:latin typeface="Arial"/>
                <a:sym typeface="+mn-lt"/>
              </a:rPr>
              <a:t>ТРЕКЕР</a:t>
            </a:r>
            <a:endParaRPr lang="de-DE" sz="1400" cap="all" dirty="0">
              <a:solidFill>
                <a:srgbClr val="808080"/>
              </a:solidFill>
              <a:latin typeface="Arial"/>
              <a:sym typeface="+mn-lt"/>
            </a:endParaRPr>
          </a:p>
        </p:txBody>
      </p:sp>
      <p:grpSp>
        <p:nvGrpSpPr>
          <p:cNvPr id="75" name="McKSticker" hidden="1"/>
          <p:cNvGrpSpPr/>
          <p:nvPr/>
        </p:nvGrpSpPr>
        <p:grpSpPr bwMode="gray">
          <a:xfrm>
            <a:off x="8413018" y="605345"/>
            <a:ext cx="633314" cy="212366"/>
            <a:chOff x="8116930" y="285750"/>
            <a:chExt cx="620670" cy="249767"/>
          </a:xfrm>
        </p:grpSpPr>
        <p:sp>
          <p:nvSpPr>
            <p:cNvPr id="76" name="StickerRectangle"/>
            <p:cNvSpPr>
              <a:spLocks noChangeArrowheads="1"/>
            </p:cNvSpPr>
            <p:nvPr/>
          </p:nvSpPr>
          <p:spPr bwMode="gray">
            <a:xfrm>
              <a:off x="8116930" y="285750"/>
              <a:ext cx="620670" cy="2497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282">
                <a:buClr>
                  <a:srgbClr val="006600"/>
                </a:buClr>
              </a:pPr>
              <a:r>
                <a:rPr lang="en-US" sz="1200" dirty="0" err="1" smtClean="0">
                  <a:solidFill>
                    <a:srgbClr val="808080"/>
                  </a:solidFill>
                  <a:latin typeface="Arial"/>
                  <a:sym typeface="+mn-lt"/>
                </a:rPr>
                <a:t>СТИКЕР</a:t>
              </a:r>
              <a:endParaRPr lang="en-US" sz="12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cxnSp>
          <p:nvCxnSpPr>
            <p:cNvPr id="78" name="AutoShape 31"/>
            <p:cNvCxnSpPr>
              <a:cxnSpLocks noChangeShapeType="1"/>
              <a:stCxn id="76" idx="2"/>
              <a:endCxn id="76" idx="4"/>
            </p:cNvCxnSpPr>
            <p:nvPr/>
          </p:nvCxnSpPr>
          <p:spPr bwMode="gray">
            <a:xfrm>
              <a:off x="8116930" y="285750"/>
              <a:ext cx="0" cy="24976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32"/>
            <p:cNvCxnSpPr>
              <a:cxnSpLocks noChangeShapeType="1"/>
              <a:stCxn id="76" idx="4"/>
              <a:endCxn id="76" idx="6"/>
            </p:cNvCxnSpPr>
            <p:nvPr/>
          </p:nvCxnSpPr>
          <p:spPr bwMode="gray">
            <a:xfrm>
              <a:off x="8116930" y="535517"/>
              <a:ext cx="62067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" hidden="1"/>
          <p:cNvSpPr txBox="1"/>
          <p:nvPr>
            <p:custDataLst>
              <p:tags r:id="rId8"/>
            </p:custDataLst>
          </p:nvPr>
        </p:nvSpPr>
        <p:spPr bwMode="gray">
          <a:xfrm>
            <a:off x="1676536" y="1433475"/>
            <a:ext cx="1555047" cy="1295796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3809" tIns="0" rIns="3809" bIns="0" numCol="1" anchor="ctr" anchorCtr="1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1" name="Rectangle" hidden="1"/>
          <p:cNvSpPr txBox="1"/>
          <p:nvPr>
            <p:custDataLst>
              <p:tags r:id="rId9"/>
            </p:custDataLst>
          </p:nvPr>
        </p:nvSpPr>
        <p:spPr bwMode="gray">
          <a:xfrm>
            <a:off x="1676536" y="2854045"/>
            <a:ext cx="1555047" cy="129579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2" name="RoundedRectangle" hidden="1"/>
          <p:cNvSpPr txBox="1"/>
          <p:nvPr>
            <p:custDataLst>
              <p:tags r:id="rId10"/>
            </p:custDataLst>
          </p:nvPr>
        </p:nvSpPr>
        <p:spPr bwMode="gray">
          <a:xfrm>
            <a:off x="3328777" y="2854045"/>
            <a:ext cx="1555047" cy="1295796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3" name="Arrow" hidden="1"/>
          <p:cNvSpPr txBox="1"/>
          <p:nvPr>
            <p:custDataLst>
              <p:tags r:id="rId11"/>
            </p:custDataLst>
          </p:nvPr>
        </p:nvSpPr>
        <p:spPr bwMode="gray">
          <a:xfrm>
            <a:off x="3328774" y="4038402"/>
            <a:ext cx="1866056" cy="777478"/>
          </a:xfrm>
          <a:prstGeom prst="rightArrow">
            <a:avLst>
              <a:gd name="adj1" fmla="val 54000"/>
              <a:gd name="adj2" fmla="val 37678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4" name="DirArrow" hidden="1"/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 rot="5400000">
            <a:off x="5260739" y="3326741"/>
            <a:ext cx="2627874" cy="3504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sp>
        <p:nvSpPr>
          <p:cNvPr id="85" name="Bracket" hidden="1"/>
          <p:cNvSpPr>
            <a:spLocks/>
          </p:cNvSpPr>
          <p:nvPr>
            <p:custDataLst>
              <p:tags r:id="rId13"/>
            </p:custDataLst>
          </p:nvPr>
        </p:nvSpPr>
        <p:spPr bwMode="gray">
          <a:xfrm>
            <a:off x="5938336" y="2139414"/>
            <a:ext cx="186282" cy="1554955"/>
          </a:xfrm>
          <a:custGeom>
            <a:avLst/>
            <a:gdLst>
              <a:gd name="T0" fmla="*/ 0 w 115"/>
              <a:gd name="T1" fmla="*/ 0 h 1152"/>
              <a:gd name="T2" fmla="*/ 65 w 115"/>
              <a:gd name="T3" fmla="*/ 0 h 1152"/>
              <a:gd name="T4" fmla="*/ 65 w 115"/>
              <a:gd name="T5" fmla="*/ 528 h 1152"/>
              <a:gd name="T6" fmla="*/ 115 w 115"/>
              <a:gd name="T7" fmla="*/ 576 h 1152"/>
              <a:gd name="T8" fmla="*/ 65 w 115"/>
              <a:gd name="T9" fmla="*/ 624 h 1152"/>
              <a:gd name="T10" fmla="*/ 65 w 115"/>
              <a:gd name="T11" fmla="*/ 1152 h 1152"/>
              <a:gd name="T12" fmla="*/ 0 w 115"/>
              <a:gd name="T13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152">
                <a:moveTo>
                  <a:pt x="0" y="0"/>
                </a:moveTo>
                <a:lnTo>
                  <a:pt x="65" y="0"/>
                </a:lnTo>
                <a:lnTo>
                  <a:pt x="65" y="528"/>
                </a:lnTo>
                <a:lnTo>
                  <a:pt x="115" y="576"/>
                </a:lnTo>
                <a:lnTo>
                  <a:pt x="65" y="624"/>
                </a:lnTo>
                <a:lnTo>
                  <a:pt x="65" y="1152"/>
                </a:lnTo>
                <a:lnTo>
                  <a:pt x="0" y="1152"/>
                </a:lnTo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grpSp>
        <p:nvGrpSpPr>
          <p:cNvPr id="86" name="Moon" hidden="1"/>
          <p:cNvGrpSpPr/>
          <p:nvPr>
            <p:custDataLst>
              <p:tags r:id="rId14"/>
            </p:custDataLst>
          </p:nvPr>
        </p:nvGrpSpPr>
        <p:grpSpPr bwMode="gray">
          <a:xfrm>
            <a:off x="8787163" y="2489685"/>
            <a:ext cx="259174" cy="215966"/>
            <a:chOff x="762000" y="1270000"/>
            <a:chExt cx="254000" cy="254000"/>
          </a:xfrm>
        </p:grpSpPr>
        <p:sp>
          <p:nvSpPr>
            <p:cNvPr id="87" name="Oval 86"/>
            <p:cNvSpPr/>
            <p:nvPr/>
          </p:nvSpPr>
          <p:spPr bwMode="gray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88" name="Arc 87"/>
            <p:cNvSpPr/>
            <p:nvPr/>
          </p:nvSpPr>
          <p:spPr bwMode="gray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89" name="Flow" hidden="1"/>
          <p:cNvGrpSpPr/>
          <p:nvPr>
            <p:custDataLst>
              <p:tags r:id="rId15"/>
            </p:custDataLst>
          </p:nvPr>
        </p:nvGrpSpPr>
        <p:grpSpPr bwMode="gray">
          <a:xfrm>
            <a:off x="3328774" y="2005785"/>
            <a:ext cx="1866056" cy="777478"/>
            <a:chOff x="5905500" y="3124200"/>
            <a:chExt cx="1828800" cy="914400"/>
          </a:xfrm>
        </p:grpSpPr>
        <p:sp>
          <p:nvSpPr>
            <p:cNvPr id="90" name="Freeform 89"/>
            <p:cNvSpPr/>
            <p:nvPr>
              <p:custDataLst>
                <p:tags r:id="rId21"/>
              </p:custDataLst>
            </p:nvPr>
          </p:nvSpPr>
          <p:spPr bwMode="gray">
            <a:xfrm>
              <a:off x="5905500" y="3124200"/>
              <a:ext cx="1828800" cy="91440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1664208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1" name="TextBox 90"/>
            <p:cNvSpPr txBox="1"/>
            <p:nvPr>
              <p:custDataLst>
                <p:tags r:id="rId22"/>
              </p:custDataLst>
            </p:nvPr>
          </p:nvSpPr>
          <p:spPr bwMode="gray">
            <a:xfrm>
              <a:off x="5969000" y="3187700"/>
              <a:ext cx="1524000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92" name="SplitFlow" hidden="1"/>
          <p:cNvGrpSpPr/>
          <p:nvPr>
            <p:custDataLst>
              <p:tags r:id="rId16"/>
            </p:custDataLst>
          </p:nvPr>
        </p:nvGrpSpPr>
        <p:grpSpPr bwMode="gray">
          <a:xfrm>
            <a:off x="1391445" y="4247331"/>
            <a:ext cx="1866056" cy="777478"/>
            <a:chOff x="114300" y="1270000"/>
            <a:chExt cx="1828800" cy="914400"/>
          </a:xfrm>
        </p:grpSpPr>
        <p:sp>
          <p:nvSpPr>
            <p:cNvPr id="93" name="Freeform 92"/>
            <p:cNvSpPr/>
            <p:nvPr>
              <p:custDataLst>
                <p:tags r:id="rId17"/>
              </p:custDataLst>
            </p:nvPr>
          </p:nvSpPr>
          <p:spPr bwMode="gray">
            <a:xfrm>
              <a:off x="114300" y="12700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4" name="TextBox 93"/>
            <p:cNvSpPr txBox="1"/>
            <p:nvPr>
              <p:custDataLst>
                <p:tags r:id="rId18"/>
              </p:custDataLst>
            </p:nvPr>
          </p:nvSpPr>
          <p:spPr bwMode="gray">
            <a:xfrm>
              <a:off x="177800" y="13271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5" name="Freeform 94"/>
            <p:cNvSpPr/>
            <p:nvPr>
              <p:custDataLst>
                <p:tags r:id="rId19"/>
              </p:custDataLst>
            </p:nvPr>
          </p:nvSpPr>
          <p:spPr bwMode="gray">
            <a:xfrm>
              <a:off x="114300" y="17272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3048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0 h 457200"/>
                <a:gd name="connsiteX1" fmla="*/ 1511808 w 1828800"/>
                <a:gd name="connsiteY1" fmla="*/ 457200 h 457200"/>
                <a:gd name="connsiteX2" fmla="*/ 1828800 w 1828800"/>
                <a:gd name="connsiteY2" fmla="*/ 152400 h 457200"/>
                <a:gd name="connsiteX3" fmla="*/ 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15240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0 w 1828800"/>
                <a:gd name="connsiteY3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1828800" y="0"/>
                  </a:moveTo>
                  <a:lnTo>
                    <a:pt x="1664208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6" name="TextBox 95"/>
            <p:cNvSpPr txBox="1"/>
            <p:nvPr>
              <p:custDataLst>
                <p:tags r:id="rId20"/>
              </p:custDataLst>
            </p:nvPr>
          </p:nvSpPr>
          <p:spPr bwMode="gray">
            <a:xfrm>
              <a:off x="177800" y="17843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sp>
        <p:nvSpPr>
          <p:cNvPr id="5" name="doc id"/>
          <p:cNvSpPr txBox="1"/>
          <p:nvPr/>
        </p:nvSpPr>
        <p:spPr>
          <a:xfrm>
            <a:off x="8884766" y="53994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ru-RU" sz="800" dirty="0" smtClean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317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895282" rtl="0" eaLnBrk="1" fontAlgn="base" hangingPunct="1">
        <a:spcBef>
          <a:spcPct val="0"/>
        </a:spcBef>
        <a:spcAft>
          <a:spcPct val="0"/>
        </a:spcAft>
        <a:tabLst>
          <a:tab pos="444466" algn="l"/>
        </a:tabLst>
        <a:defRPr sz="1900" b="0" baseline="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  <a:lvl2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16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33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49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66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93660" indent="-192074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457165" indent="-261918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614316" indent="-155563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itchFamily="34" charset="0"/>
        <a:buChar char="▫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de-DE" sz="1600" baseline="0" noProof="0" dirty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5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6802260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98" name="think-cell Slide" r:id="rId38" imgW="360" imgH="360" progId="">
                  <p:embed/>
                </p:oleObj>
              </mc:Choice>
              <mc:Fallback>
                <p:oleObj name="think-cell Slide" r:id="rId38" imgW="360" imgH="360" progId="">
                  <p:embed/>
                  <p:pic>
                    <p:nvPicPr>
                      <p:cNvPr id="0" name="Picture 290"/>
                      <p:cNvPicPr>
                        <a:picLocks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489" y="1658889"/>
            <a:ext cx="89248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0" y="195720"/>
            <a:ext cx="82786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grpSp>
        <p:nvGrpSpPr>
          <p:cNvPr id="4" name="Group 3" hidden="1"/>
          <p:cNvGrpSpPr/>
          <p:nvPr/>
        </p:nvGrpSpPr>
        <p:grpSpPr>
          <a:xfrm>
            <a:off x="121489" y="5319256"/>
            <a:ext cx="8577055" cy="313163"/>
            <a:chOff x="119063" y="6256039"/>
            <a:chExt cx="8746662" cy="36831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119063" y="6256039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1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Сноска</a:t>
              </a:r>
              <a:endParaRPr lang="de-DE" sz="1000" dirty="0" smtClean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119063" y="6443363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17491" indent="-617491" defTabSz="895282"/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Источник:</a:t>
              </a: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</a:t>
              </a:r>
              <a:endParaRPr lang="de-DE" sz="10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21489" y="878712"/>
            <a:ext cx="4350892" cy="511569"/>
            <a:chOff x="915" y="651"/>
            <a:chExt cx="2686" cy="37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651"/>
              <a:ext cx="2686" cy="37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az-Cyrl-AZ" b="1" dirty="0" smtClean="0">
                  <a:solidFill>
                    <a:srgbClr val="000000"/>
                  </a:solidFill>
                  <a:latin typeface="Arial"/>
                  <a:sym typeface="+mn-lt"/>
                </a:rPr>
                <a:t>Заголовок</a:t>
              </a:r>
              <a:endParaRPr lang="de-DE" b="1" dirty="0" smtClean="0">
                <a:solidFill>
                  <a:srgbClr val="000000"/>
                </a:solidFill>
                <a:latin typeface="Arial"/>
                <a:sym typeface="+mn-lt"/>
              </a:endParaRPr>
            </a:p>
            <a:p>
              <a:r>
                <a:rPr lang="az-Cyrl-AZ" dirty="0" smtClean="0">
                  <a:solidFill>
                    <a:srgbClr val="000000"/>
                  </a:solidFill>
                  <a:latin typeface="Arial"/>
                  <a:sym typeface="+mn-lt"/>
                </a:rPr>
                <a:t>Единица измерения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050142" y="605349"/>
            <a:ext cx="970286" cy="876013"/>
            <a:chOff x="4936" y="176"/>
            <a:chExt cx="599" cy="649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2"/>
              <a:ext cx="104" cy="1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2"/>
              <a:ext cx="104" cy="1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3"/>
              <a:ext cx="104" cy="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4"/>
              <a:ext cx="104" cy="10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735890" y="605349"/>
            <a:ext cx="1284535" cy="649249"/>
            <a:chOff x="4750" y="176"/>
            <a:chExt cx="793" cy="48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53" name="LegendMoons" hidden="1"/>
          <p:cNvGrpSpPr/>
          <p:nvPr/>
        </p:nvGrpSpPr>
        <p:grpSpPr bwMode="gray">
          <a:xfrm>
            <a:off x="7981454" y="605352"/>
            <a:ext cx="1038749" cy="1128171"/>
            <a:chOff x="7769225" y="2105025"/>
            <a:chExt cx="1018010" cy="1326854"/>
          </a:xfrm>
        </p:grpSpPr>
        <p:grpSp>
          <p:nvGrpSpPr>
            <p:cNvPr id="54" name="MoonLegend1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gray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72" name="Oval 38"/>
              <p:cNvSpPr>
                <a:spLocks noChangeAspect="1" noChangeArrowheads="1"/>
              </p:cNvSpPr>
              <p:nvPr>
                <p:custDataLst>
                  <p:tags r:id="rId36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3" name="Arc 39"/>
              <p:cNvSpPr>
                <a:spLocks noChangeAspect="1"/>
              </p:cNvSpPr>
              <p:nvPr>
                <p:custDataLst>
                  <p:tags r:id="rId37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5" name="MoonLegend2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gray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70" name="Oval 41"/>
              <p:cNvSpPr>
                <a:spLocks noChangeAspect="1" noChangeArrowheads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1" name="Arc 42"/>
              <p:cNvSpPr>
                <a:spLocks noChangeAspect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6" name="MoonLegend4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gray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68" name="Oval 47"/>
              <p:cNvSpPr>
                <a:spLocks noChangeAspect="1" noChangeArrowheads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9" name="Arc 48"/>
              <p:cNvSpPr>
                <a:spLocks noChangeAspect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7" name="MoonLegend5"/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 bwMode="gray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66" name="Oval 50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7" name="Oval 51"/>
              <p:cNvSpPr>
                <a:spLocks noChangeAspect="1" noChangeArrowheads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sp>
          <p:nvSpPr>
            <p:cNvPr id="58" name="Legend1"/>
            <p:cNvSpPr>
              <a:spLocks noChangeArrowheads="1"/>
            </p:cNvSpPr>
            <p:nvPr/>
          </p:nvSpPr>
          <p:spPr bwMode="gray">
            <a:xfrm>
              <a:off x="8089900" y="2117467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59" name="Legend2"/>
            <p:cNvSpPr>
              <a:spLocks noChangeArrowheads="1"/>
            </p:cNvSpPr>
            <p:nvPr/>
          </p:nvSpPr>
          <p:spPr bwMode="gray">
            <a:xfrm>
              <a:off x="8089900" y="2392363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0" name="Legend3"/>
            <p:cNvSpPr>
              <a:spLocks noChangeArrowheads="1"/>
            </p:cNvSpPr>
            <p:nvPr/>
          </p:nvSpPr>
          <p:spPr bwMode="gray">
            <a:xfrm>
              <a:off x="8089900" y="266700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1" name="Legend4"/>
            <p:cNvSpPr>
              <a:spLocks noChangeArrowheads="1"/>
            </p:cNvSpPr>
            <p:nvPr/>
          </p:nvSpPr>
          <p:spPr bwMode="gray">
            <a:xfrm>
              <a:off x="8089900" y="2938466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2" name="Legend5"/>
            <p:cNvSpPr>
              <a:spLocks noChangeArrowheads="1"/>
            </p:cNvSpPr>
            <p:nvPr/>
          </p:nvSpPr>
          <p:spPr bwMode="gray">
            <a:xfrm>
              <a:off x="8089900" y="321469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5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grpSp>
          <p:nvGrpSpPr>
            <p:cNvPr id="63" name="MoonLegend3"/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 bwMode="gray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64" name="Oval 47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5" name="Arc 48"/>
              <p:cNvSpPr>
                <a:spLocks noChangeAspect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</p:grpSp>
      <p:sp>
        <p:nvSpPr>
          <p:cNvPr id="3" name="pg number"/>
          <p:cNvSpPr>
            <a:spLocks/>
          </p:cNvSpPr>
          <p:nvPr/>
        </p:nvSpPr>
        <p:spPr bwMode="gray">
          <a:xfrm>
            <a:off x="8889243" y="5490037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algn="r"/>
            <a:fld id="{42C328C1-A84F-4A39-A664-DBA00541A8C6}" type="slidenum">
              <a:rPr lang="de-DE" sz="1000" smtClean="0">
                <a:solidFill>
                  <a:srgbClr val="808080"/>
                </a:solidFill>
                <a:latin typeface="Arial"/>
                <a:sym typeface="+mn-lt"/>
              </a:rPr>
              <a:pPr algn="r"/>
              <a:t>‹#›</a:t>
            </a:fld>
            <a:endParaRPr lang="de-DE" sz="10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89" y="452183"/>
            <a:ext cx="89248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8121" algn="l"/>
              </a:tabLst>
              <a:defRPr/>
            </a:pPr>
            <a:r>
              <a:rPr lang="az-Cyrl-AZ" sz="1600" dirty="0" smtClean="0">
                <a:solidFill>
                  <a:srgbClr val="808080"/>
                </a:solidFill>
                <a:latin typeface="Arial"/>
                <a:sym typeface="+mn-lt"/>
              </a:rPr>
              <a:t>Единица измерения</a:t>
            </a:r>
            <a:endParaRPr lang="de-DE" sz="16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77" name="McK 1. On-page tracker" hidden="1"/>
          <p:cNvSpPr>
            <a:spLocks noChangeArrowheads="1"/>
          </p:cNvSpPr>
          <p:nvPr/>
        </p:nvSpPr>
        <p:spPr bwMode="gray">
          <a:xfrm>
            <a:off x="121491" y="2291"/>
            <a:ext cx="69410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az-Cyrl-AZ" sz="1400" cap="all" dirty="0" smtClean="0">
                <a:solidFill>
                  <a:srgbClr val="808080"/>
                </a:solidFill>
                <a:latin typeface="Arial"/>
                <a:sym typeface="+mn-lt"/>
              </a:rPr>
              <a:t>ТРЕКЕР</a:t>
            </a:r>
            <a:endParaRPr lang="de-DE" sz="1400" cap="all" dirty="0">
              <a:solidFill>
                <a:srgbClr val="808080"/>
              </a:solidFill>
              <a:latin typeface="Arial"/>
              <a:sym typeface="+mn-lt"/>
            </a:endParaRPr>
          </a:p>
        </p:txBody>
      </p:sp>
      <p:grpSp>
        <p:nvGrpSpPr>
          <p:cNvPr id="75" name="McKSticker" hidden="1"/>
          <p:cNvGrpSpPr/>
          <p:nvPr/>
        </p:nvGrpSpPr>
        <p:grpSpPr bwMode="gray">
          <a:xfrm>
            <a:off x="8413018" y="605345"/>
            <a:ext cx="633314" cy="212366"/>
            <a:chOff x="8116930" y="285750"/>
            <a:chExt cx="620670" cy="249767"/>
          </a:xfrm>
        </p:grpSpPr>
        <p:sp>
          <p:nvSpPr>
            <p:cNvPr id="76" name="StickerRectangle"/>
            <p:cNvSpPr>
              <a:spLocks noChangeArrowheads="1"/>
            </p:cNvSpPr>
            <p:nvPr/>
          </p:nvSpPr>
          <p:spPr bwMode="gray">
            <a:xfrm>
              <a:off x="8116930" y="285750"/>
              <a:ext cx="620670" cy="2497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282">
                <a:buClr>
                  <a:srgbClr val="006600"/>
                </a:buClr>
              </a:pPr>
              <a:r>
                <a:rPr lang="en-US" sz="1200" dirty="0" err="1" smtClean="0">
                  <a:solidFill>
                    <a:srgbClr val="808080"/>
                  </a:solidFill>
                  <a:latin typeface="Arial"/>
                  <a:sym typeface="+mn-lt"/>
                </a:rPr>
                <a:t>СТИКЕР</a:t>
              </a:r>
              <a:endParaRPr lang="en-US" sz="12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cxnSp>
          <p:nvCxnSpPr>
            <p:cNvPr id="78" name="AutoShape 31"/>
            <p:cNvCxnSpPr>
              <a:cxnSpLocks noChangeShapeType="1"/>
              <a:stCxn id="76" idx="2"/>
              <a:endCxn id="76" idx="4"/>
            </p:cNvCxnSpPr>
            <p:nvPr/>
          </p:nvCxnSpPr>
          <p:spPr bwMode="gray">
            <a:xfrm>
              <a:off x="8116930" y="285750"/>
              <a:ext cx="0" cy="24976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32"/>
            <p:cNvCxnSpPr>
              <a:cxnSpLocks noChangeShapeType="1"/>
              <a:stCxn id="76" idx="4"/>
              <a:endCxn id="76" idx="6"/>
            </p:cNvCxnSpPr>
            <p:nvPr/>
          </p:nvCxnSpPr>
          <p:spPr bwMode="gray">
            <a:xfrm>
              <a:off x="8116930" y="535517"/>
              <a:ext cx="62067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" hidden="1"/>
          <p:cNvSpPr txBox="1"/>
          <p:nvPr>
            <p:custDataLst>
              <p:tags r:id="rId8"/>
            </p:custDataLst>
          </p:nvPr>
        </p:nvSpPr>
        <p:spPr bwMode="gray">
          <a:xfrm>
            <a:off x="1676536" y="1433475"/>
            <a:ext cx="1555047" cy="1295796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3809" tIns="0" rIns="3809" bIns="0" numCol="1" anchor="ctr" anchorCtr="1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1" name="Rectangle" hidden="1"/>
          <p:cNvSpPr txBox="1"/>
          <p:nvPr>
            <p:custDataLst>
              <p:tags r:id="rId9"/>
            </p:custDataLst>
          </p:nvPr>
        </p:nvSpPr>
        <p:spPr bwMode="gray">
          <a:xfrm>
            <a:off x="1676536" y="2854045"/>
            <a:ext cx="1555047" cy="129579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2" name="RoundedRectangle" hidden="1"/>
          <p:cNvSpPr txBox="1"/>
          <p:nvPr>
            <p:custDataLst>
              <p:tags r:id="rId10"/>
            </p:custDataLst>
          </p:nvPr>
        </p:nvSpPr>
        <p:spPr bwMode="gray">
          <a:xfrm>
            <a:off x="3328777" y="2854045"/>
            <a:ext cx="1555047" cy="1295796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3" name="Arrow" hidden="1"/>
          <p:cNvSpPr txBox="1"/>
          <p:nvPr>
            <p:custDataLst>
              <p:tags r:id="rId11"/>
            </p:custDataLst>
          </p:nvPr>
        </p:nvSpPr>
        <p:spPr bwMode="gray">
          <a:xfrm>
            <a:off x="3328774" y="4038402"/>
            <a:ext cx="1866056" cy="777478"/>
          </a:xfrm>
          <a:prstGeom prst="rightArrow">
            <a:avLst>
              <a:gd name="adj1" fmla="val 54000"/>
              <a:gd name="adj2" fmla="val 37678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4" name="DirArrow" hidden="1"/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 rot="5400000">
            <a:off x="5260739" y="3326741"/>
            <a:ext cx="2627874" cy="3504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sp>
        <p:nvSpPr>
          <p:cNvPr id="85" name="Bracket" hidden="1"/>
          <p:cNvSpPr>
            <a:spLocks/>
          </p:cNvSpPr>
          <p:nvPr>
            <p:custDataLst>
              <p:tags r:id="rId13"/>
            </p:custDataLst>
          </p:nvPr>
        </p:nvSpPr>
        <p:spPr bwMode="gray">
          <a:xfrm>
            <a:off x="5938336" y="2139414"/>
            <a:ext cx="186282" cy="1554955"/>
          </a:xfrm>
          <a:custGeom>
            <a:avLst/>
            <a:gdLst>
              <a:gd name="T0" fmla="*/ 0 w 115"/>
              <a:gd name="T1" fmla="*/ 0 h 1152"/>
              <a:gd name="T2" fmla="*/ 65 w 115"/>
              <a:gd name="T3" fmla="*/ 0 h 1152"/>
              <a:gd name="T4" fmla="*/ 65 w 115"/>
              <a:gd name="T5" fmla="*/ 528 h 1152"/>
              <a:gd name="T6" fmla="*/ 115 w 115"/>
              <a:gd name="T7" fmla="*/ 576 h 1152"/>
              <a:gd name="T8" fmla="*/ 65 w 115"/>
              <a:gd name="T9" fmla="*/ 624 h 1152"/>
              <a:gd name="T10" fmla="*/ 65 w 115"/>
              <a:gd name="T11" fmla="*/ 1152 h 1152"/>
              <a:gd name="T12" fmla="*/ 0 w 115"/>
              <a:gd name="T13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152">
                <a:moveTo>
                  <a:pt x="0" y="0"/>
                </a:moveTo>
                <a:lnTo>
                  <a:pt x="65" y="0"/>
                </a:lnTo>
                <a:lnTo>
                  <a:pt x="65" y="528"/>
                </a:lnTo>
                <a:lnTo>
                  <a:pt x="115" y="576"/>
                </a:lnTo>
                <a:lnTo>
                  <a:pt x="65" y="624"/>
                </a:lnTo>
                <a:lnTo>
                  <a:pt x="65" y="1152"/>
                </a:lnTo>
                <a:lnTo>
                  <a:pt x="0" y="1152"/>
                </a:lnTo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grpSp>
        <p:nvGrpSpPr>
          <p:cNvPr id="86" name="Moon" hidden="1"/>
          <p:cNvGrpSpPr/>
          <p:nvPr>
            <p:custDataLst>
              <p:tags r:id="rId14"/>
            </p:custDataLst>
          </p:nvPr>
        </p:nvGrpSpPr>
        <p:grpSpPr bwMode="gray">
          <a:xfrm>
            <a:off x="8787163" y="2489685"/>
            <a:ext cx="259174" cy="215966"/>
            <a:chOff x="762000" y="1270000"/>
            <a:chExt cx="254000" cy="254000"/>
          </a:xfrm>
        </p:grpSpPr>
        <p:sp>
          <p:nvSpPr>
            <p:cNvPr id="87" name="Oval 86"/>
            <p:cNvSpPr/>
            <p:nvPr/>
          </p:nvSpPr>
          <p:spPr bwMode="gray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88" name="Arc 87"/>
            <p:cNvSpPr/>
            <p:nvPr/>
          </p:nvSpPr>
          <p:spPr bwMode="gray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89" name="Flow" hidden="1"/>
          <p:cNvGrpSpPr/>
          <p:nvPr>
            <p:custDataLst>
              <p:tags r:id="rId15"/>
            </p:custDataLst>
          </p:nvPr>
        </p:nvGrpSpPr>
        <p:grpSpPr bwMode="gray">
          <a:xfrm>
            <a:off x="3328774" y="2005785"/>
            <a:ext cx="1866056" cy="777478"/>
            <a:chOff x="5905500" y="3124200"/>
            <a:chExt cx="1828800" cy="914400"/>
          </a:xfrm>
        </p:grpSpPr>
        <p:sp>
          <p:nvSpPr>
            <p:cNvPr id="90" name="Freeform 89"/>
            <p:cNvSpPr/>
            <p:nvPr>
              <p:custDataLst>
                <p:tags r:id="rId21"/>
              </p:custDataLst>
            </p:nvPr>
          </p:nvSpPr>
          <p:spPr bwMode="gray">
            <a:xfrm>
              <a:off x="5905500" y="3124200"/>
              <a:ext cx="1828800" cy="91440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1664208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1" name="TextBox 90"/>
            <p:cNvSpPr txBox="1"/>
            <p:nvPr>
              <p:custDataLst>
                <p:tags r:id="rId22"/>
              </p:custDataLst>
            </p:nvPr>
          </p:nvSpPr>
          <p:spPr bwMode="gray">
            <a:xfrm>
              <a:off x="5969000" y="3187700"/>
              <a:ext cx="1524000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92" name="SplitFlow" hidden="1"/>
          <p:cNvGrpSpPr/>
          <p:nvPr>
            <p:custDataLst>
              <p:tags r:id="rId16"/>
            </p:custDataLst>
          </p:nvPr>
        </p:nvGrpSpPr>
        <p:grpSpPr bwMode="gray">
          <a:xfrm>
            <a:off x="1391445" y="4247331"/>
            <a:ext cx="1866056" cy="777478"/>
            <a:chOff x="114300" y="1270000"/>
            <a:chExt cx="1828800" cy="914400"/>
          </a:xfrm>
        </p:grpSpPr>
        <p:sp>
          <p:nvSpPr>
            <p:cNvPr id="93" name="Freeform 92"/>
            <p:cNvSpPr/>
            <p:nvPr>
              <p:custDataLst>
                <p:tags r:id="rId17"/>
              </p:custDataLst>
            </p:nvPr>
          </p:nvSpPr>
          <p:spPr bwMode="gray">
            <a:xfrm>
              <a:off x="114300" y="12700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4" name="TextBox 93"/>
            <p:cNvSpPr txBox="1"/>
            <p:nvPr>
              <p:custDataLst>
                <p:tags r:id="rId18"/>
              </p:custDataLst>
            </p:nvPr>
          </p:nvSpPr>
          <p:spPr bwMode="gray">
            <a:xfrm>
              <a:off x="177800" y="13271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5" name="Freeform 94"/>
            <p:cNvSpPr/>
            <p:nvPr>
              <p:custDataLst>
                <p:tags r:id="rId19"/>
              </p:custDataLst>
            </p:nvPr>
          </p:nvSpPr>
          <p:spPr bwMode="gray">
            <a:xfrm>
              <a:off x="114300" y="17272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3048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0 h 457200"/>
                <a:gd name="connsiteX1" fmla="*/ 1511808 w 1828800"/>
                <a:gd name="connsiteY1" fmla="*/ 457200 h 457200"/>
                <a:gd name="connsiteX2" fmla="*/ 1828800 w 1828800"/>
                <a:gd name="connsiteY2" fmla="*/ 152400 h 457200"/>
                <a:gd name="connsiteX3" fmla="*/ 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15240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0 w 1828800"/>
                <a:gd name="connsiteY3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1828800" y="0"/>
                  </a:moveTo>
                  <a:lnTo>
                    <a:pt x="1664208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6" name="TextBox 95"/>
            <p:cNvSpPr txBox="1"/>
            <p:nvPr>
              <p:custDataLst>
                <p:tags r:id="rId20"/>
              </p:custDataLst>
            </p:nvPr>
          </p:nvSpPr>
          <p:spPr bwMode="gray">
            <a:xfrm>
              <a:off x="177800" y="17843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sp>
        <p:nvSpPr>
          <p:cNvPr id="5" name="doc id"/>
          <p:cNvSpPr txBox="1"/>
          <p:nvPr/>
        </p:nvSpPr>
        <p:spPr>
          <a:xfrm>
            <a:off x="8884766" y="53994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ru-RU" sz="800" dirty="0" smtClean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319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895282" rtl="0" eaLnBrk="1" fontAlgn="base" hangingPunct="1">
        <a:spcBef>
          <a:spcPct val="0"/>
        </a:spcBef>
        <a:spcAft>
          <a:spcPct val="0"/>
        </a:spcAft>
        <a:tabLst>
          <a:tab pos="444466" algn="l"/>
        </a:tabLst>
        <a:defRPr sz="1900" b="0" baseline="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  <a:lvl2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16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33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49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66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93660" indent="-192074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457165" indent="-261918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614316" indent="-155563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itchFamily="34" charset="0"/>
        <a:buChar char="▫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de-DE" sz="1600" baseline="0" noProof="0" dirty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5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184011141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570" name="think-cell Slide" r:id="rId38" imgW="360" imgH="360" progId="">
                  <p:embed/>
                </p:oleObj>
              </mc:Choice>
              <mc:Fallback>
                <p:oleObj name="think-cell Slide" r:id="rId38" imgW="360" imgH="360" progId="">
                  <p:embed/>
                  <p:pic>
                    <p:nvPicPr>
                      <p:cNvPr id="0" name="Picture 290"/>
                      <p:cNvPicPr>
                        <a:picLocks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489" y="1658889"/>
            <a:ext cx="89248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0" y="195720"/>
            <a:ext cx="82786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grpSp>
        <p:nvGrpSpPr>
          <p:cNvPr id="4" name="Group 3" hidden="1"/>
          <p:cNvGrpSpPr/>
          <p:nvPr/>
        </p:nvGrpSpPr>
        <p:grpSpPr>
          <a:xfrm>
            <a:off x="121489" y="5319256"/>
            <a:ext cx="8577055" cy="313163"/>
            <a:chOff x="119063" y="6256039"/>
            <a:chExt cx="8746662" cy="36831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119063" y="6256039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1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Сноска</a:t>
              </a:r>
              <a:endParaRPr lang="de-DE" sz="1000" dirty="0" smtClean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119063" y="6443363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17491" indent="-617491" defTabSz="895282"/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Источник:</a:t>
              </a: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</a:t>
              </a:r>
              <a:endParaRPr lang="de-DE" sz="10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21489" y="878712"/>
            <a:ext cx="4350892" cy="511569"/>
            <a:chOff x="915" y="651"/>
            <a:chExt cx="2686" cy="37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651"/>
              <a:ext cx="2686" cy="37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az-Cyrl-AZ" b="1" dirty="0" smtClean="0">
                  <a:solidFill>
                    <a:srgbClr val="000000"/>
                  </a:solidFill>
                  <a:latin typeface="Arial"/>
                  <a:sym typeface="+mn-lt"/>
                </a:rPr>
                <a:t>Заголовок</a:t>
              </a:r>
              <a:endParaRPr lang="de-DE" b="1" dirty="0" smtClean="0">
                <a:solidFill>
                  <a:srgbClr val="000000"/>
                </a:solidFill>
                <a:latin typeface="Arial"/>
                <a:sym typeface="+mn-lt"/>
              </a:endParaRPr>
            </a:p>
            <a:p>
              <a:r>
                <a:rPr lang="az-Cyrl-AZ" dirty="0" smtClean="0">
                  <a:solidFill>
                    <a:srgbClr val="000000"/>
                  </a:solidFill>
                  <a:latin typeface="Arial"/>
                  <a:sym typeface="+mn-lt"/>
                </a:rPr>
                <a:t>Единица измерения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050142" y="605349"/>
            <a:ext cx="970286" cy="876013"/>
            <a:chOff x="4936" y="176"/>
            <a:chExt cx="599" cy="649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2"/>
              <a:ext cx="104" cy="1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2"/>
              <a:ext cx="104" cy="1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3"/>
              <a:ext cx="104" cy="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4"/>
              <a:ext cx="104" cy="10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735890" y="605349"/>
            <a:ext cx="1284535" cy="649249"/>
            <a:chOff x="4750" y="176"/>
            <a:chExt cx="793" cy="48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53" name="LegendMoons" hidden="1"/>
          <p:cNvGrpSpPr/>
          <p:nvPr/>
        </p:nvGrpSpPr>
        <p:grpSpPr bwMode="gray">
          <a:xfrm>
            <a:off x="7981454" y="605352"/>
            <a:ext cx="1038749" cy="1128171"/>
            <a:chOff x="7769225" y="2105025"/>
            <a:chExt cx="1018010" cy="1326854"/>
          </a:xfrm>
        </p:grpSpPr>
        <p:grpSp>
          <p:nvGrpSpPr>
            <p:cNvPr id="54" name="MoonLegend1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gray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72" name="Oval 38"/>
              <p:cNvSpPr>
                <a:spLocks noChangeAspect="1" noChangeArrowheads="1"/>
              </p:cNvSpPr>
              <p:nvPr>
                <p:custDataLst>
                  <p:tags r:id="rId36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3" name="Arc 39"/>
              <p:cNvSpPr>
                <a:spLocks noChangeAspect="1"/>
              </p:cNvSpPr>
              <p:nvPr>
                <p:custDataLst>
                  <p:tags r:id="rId37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5" name="MoonLegend2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gray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70" name="Oval 41"/>
              <p:cNvSpPr>
                <a:spLocks noChangeAspect="1" noChangeArrowheads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1" name="Arc 42"/>
              <p:cNvSpPr>
                <a:spLocks noChangeAspect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6" name="MoonLegend4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gray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68" name="Oval 47"/>
              <p:cNvSpPr>
                <a:spLocks noChangeAspect="1" noChangeArrowheads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9" name="Arc 48"/>
              <p:cNvSpPr>
                <a:spLocks noChangeAspect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7" name="MoonLegend5"/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 bwMode="gray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66" name="Oval 50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7" name="Oval 51"/>
              <p:cNvSpPr>
                <a:spLocks noChangeAspect="1" noChangeArrowheads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sp>
          <p:nvSpPr>
            <p:cNvPr id="58" name="Legend1"/>
            <p:cNvSpPr>
              <a:spLocks noChangeArrowheads="1"/>
            </p:cNvSpPr>
            <p:nvPr/>
          </p:nvSpPr>
          <p:spPr bwMode="gray">
            <a:xfrm>
              <a:off x="8089900" y="2117467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59" name="Legend2"/>
            <p:cNvSpPr>
              <a:spLocks noChangeArrowheads="1"/>
            </p:cNvSpPr>
            <p:nvPr/>
          </p:nvSpPr>
          <p:spPr bwMode="gray">
            <a:xfrm>
              <a:off x="8089900" y="2392363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0" name="Legend3"/>
            <p:cNvSpPr>
              <a:spLocks noChangeArrowheads="1"/>
            </p:cNvSpPr>
            <p:nvPr/>
          </p:nvSpPr>
          <p:spPr bwMode="gray">
            <a:xfrm>
              <a:off x="8089900" y="266700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1" name="Legend4"/>
            <p:cNvSpPr>
              <a:spLocks noChangeArrowheads="1"/>
            </p:cNvSpPr>
            <p:nvPr/>
          </p:nvSpPr>
          <p:spPr bwMode="gray">
            <a:xfrm>
              <a:off x="8089900" y="2938466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2" name="Legend5"/>
            <p:cNvSpPr>
              <a:spLocks noChangeArrowheads="1"/>
            </p:cNvSpPr>
            <p:nvPr/>
          </p:nvSpPr>
          <p:spPr bwMode="gray">
            <a:xfrm>
              <a:off x="8089900" y="321469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5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grpSp>
          <p:nvGrpSpPr>
            <p:cNvPr id="63" name="MoonLegend3"/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 bwMode="gray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64" name="Oval 47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5" name="Arc 48"/>
              <p:cNvSpPr>
                <a:spLocks noChangeAspect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</p:grpSp>
      <p:sp>
        <p:nvSpPr>
          <p:cNvPr id="3" name="pg number"/>
          <p:cNvSpPr>
            <a:spLocks/>
          </p:cNvSpPr>
          <p:nvPr/>
        </p:nvSpPr>
        <p:spPr bwMode="gray">
          <a:xfrm>
            <a:off x="8889243" y="5490037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algn="r"/>
            <a:fld id="{42C328C1-A84F-4A39-A664-DBA00541A8C6}" type="slidenum">
              <a:rPr lang="de-DE" sz="1000" smtClean="0">
                <a:solidFill>
                  <a:srgbClr val="808080"/>
                </a:solidFill>
                <a:latin typeface="Arial"/>
                <a:sym typeface="+mn-lt"/>
              </a:rPr>
              <a:pPr algn="r"/>
              <a:t>‹#›</a:t>
            </a:fld>
            <a:endParaRPr lang="de-DE" sz="10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89" y="452183"/>
            <a:ext cx="89248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8121" algn="l"/>
              </a:tabLst>
              <a:defRPr/>
            </a:pPr>
            <a:r>
              <a:rPr lang="az-Cyrl-AZ" sz="1600" dirty="0" smtClean="0">
                <a:solidFill>
                  <a:srgbClr val="808080"/>
                </a:solidFill>
                <a:latin typeface="Arial"/>
                <a:sym typeface="+mn-lt"/>
              </a:rPr>
              <a:t>Единица измерения</a:t>
            </a:r>
            <a:endParaRPr lang="de-DE" sz="16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77" name="McK 1. On-page tracker" hidden="1"/>
          <p:cNvSpPr>
            <a:spLocks noChangeArrowheads="1"/>
          </p:cNvSpPr>
          <p:nvPr/>
        </p:nvSpPr>
        <p:spPr bwMode="gray">
          <a:xfrm>
            <a:off x="121491" y="2291"/>
            <a:ext cx="69410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az-Cyrl-AZ" sz="1400" cap="all" dirty="0" smtClean="0">
                <a:solidFill>
                  <a:srgbClr val="808080"/>
                </a:solidFill>
                <a:latin typeface="Arial"/>
                <a:sym typeface="+mn-lt"/>
              </a:rPr>
              <a:t>ТРЕКЕР</a:t>
            </a:r>
            <a:endParaRPr lang="de-DE" sz="1400" cap="all" dirty="0">
              <a:solidFill>
                <a:srgbClr val="808080"/>
              </a:solidFill>
              <a:latin typeface="Arial"/>
              <a:sym typeface="+mn-lt"/>
            </a:endParaRPr>
          </a:p>
        </p:txBody>
      </p:sp>
      <p:grpSp>
        <p:nvGrpSpPr>
          <p:cNvPr id="75" name="McKSticker" hidden="1"/>
          <p:cNvGrpSpPr/>
          <p:nvPr/>
        </p:nvGrpSpPr>
        <p:grpSpPr bwMode="gray">
          <a:xfrm>
            <a:off x="8413018" y="605345"/>
            <a:ext cx="633314" cy="212366"/>
            <a:chOff x="8116930" y="285750"/>
            <a:chExt cx="620670" cy="249767"/>
          </a:xfrm>
        </p:grpSpPr>
        <p:sp>
          <p:nvSpPr>
            <p:cNvPr id="76" name="StickerRectangle"/>
            <p:cNvSpPr>
              <a:spLocks noChangeArrowheads="1"/>
            </p:cNvSpPr>
            <p:nvPr/>
          </p:nvSpPr>
          <p:spPr bwMode="gray">
            <a:xfrm>
              <a:off x="8116930" y="285750"/>
              <a:ext cx="620670" cy="2497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282">
                <a:buClr>
                  <a:srgbClr val="006600"/>
                </a:buClr>
              </a:pPr>
              <a:r>
                <a:rPr lang="en-US" sz="1200" dirty="0" err="1" smtClean="0">
                  <a:solidFill>
                    <a:srgbClr val="808080"/>
                  </a:solidFill>
                  <a:latin typeface="Arial"/>
                  <a:sym typeface="+mn-lt"/>
                </a:rPr>
                <a:t>СТИКЕР</a:t>
              </a:r>
              <a:endParaRPr lang="en-US" sz="12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cxnSp>
          <p:nvCxnSpPr>
            <p:cNvPr id="78" name="AutoShape 31"/>
            <p:cNvCxnSpPr>
              <a:cxnSpLocks noChangeShapeType="1"/>
              <a:stCxn id="76" idx="2"/>
              <a:endCxn id="76" idx="4"/>
            </p:cNvCxnSpPr>
            <p:nvPr/>
          </p:nvCxnSpPr>
          <p:spPr bwMode="gray">
            <a:xfrm>
              <a:off x="8116930" y="285750"/>
              <a:ext cx="0" cy="24976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32"/>
            <p:cNvCxnSpPr>
              <a:cxnSpLocks noChangeShapeType="1"/>
              <a:stCxn id="76" idx="4"/>
              <a:endCxn id="76" idx="6"/>
            </p:cNvCxnSpPr>
            <p:nvPr/>
          </p:nvCxnSpPr>
          <p:spPr bwMode="gray">
            <a:xfrm>
              <a:off x="8116930" y="535517"/>
              <a:ext cx="62067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" hidden="1"/>
          <p:cNvSpPr txBox="1"/>
          <p:nvPr>
            <p:custDataLst>
              <p:tags r:id="rId8"/>
            </p:custDataLst>
          </p:nvPr>
        </p:nvSpPr>
        <p:spPr bwMode="gray">
          <a:xfrm>
            <a:off x="1676536" y="1433475"/>
            <a:ext cx="1555047" cy="1295796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3809" tIns="0" rIns="3809" bIns="0" numCol="1" anchor="ctr" anchorCtr="1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1" name="Rectangle" hidden="1"/>
          <p:cNvSpPr txBox="1"/>
          <p:nvPr>
            <p:custDataLst>
              <p:tags r:id="rId9"/>
            </p:custDataLst>
          </p:nvPr>
        </p:nvSpPr>
        <p:spPr bwMode="gray">
          <a:xfrm>
            <a:off x="1676536" y="2854045"/>
            <a:ext cx="1555047" cy="129579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2" name="RoundedRectangle" hidden="1"/>
          <p:cNvSpPr txBox="1"/>
          <p:nvPr>
            <p:custDataLst>
              <p:tags r:id="rId10"/>
            </p:custDataLst>
          </p:nvPr>
        </p:nvSpPr>
        <p:spPr bwMode="gray">
          <a:xfrm>
            <a:off x="3328777" y="2854045"/>
            <a:ext cx="1555047" cy="1295796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3" name="Arrow" hidden="1"/>
          <p:cNvSpPr txBox="1"/>
          <p:nvPr>
            <p:custDataLst>
              <p:tags r:id="rId11"/>
            </p:custDataLst>
          </p:nvPr>
        </p:nvSpPr>
        <p:spPr bwMode="gray">
          <a:xfrm>
            <a:off x="3328774" y="4038402"/>
            <a:ext cx="1866056" cy="777478"/>
          </a:xfrm>
          <a:prstGeom prst="rightArrow">
            <a:avLst>
              <a:gd name="adj1" fmla="val 54000"/>
              <a:gd name="adj2" fmla="val 37678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4" name="DirArrow" hidden="1"/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 rot="5400000">
            <a:off x="5260739" y="3326741"/>
            <a:ext cx="2627874" cy="3504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sp>
        <p:nvSpPr>
          <p:cNvPr id="85" name="Bracket" hidden="1"/>
          <p:cNvSpPr>
            <a:spLocks/>
          </p:cNvSpPr>
          <p:nvPr>
            <p:custDataLst>
              <p:tags r:id="rId13"/>
            </p:custDataLst>
          </p:nvPr>
        </p:nvSpPr>
        <p:spPr bwMode="gray">
          <a:xfrm>
            <a:off x="5938336" y="2139414"/>
            <a:ext cx="186282" cy="1554955"/>
          </a:xfrm>
          <a:custGeom>
            <a:avLst/>
            <a:gdLst>
              <a:gd name="T0" fmla="*/ 0 w 115"/>
              <a:gd name="T1" fmla="*/ 0 h 1152"/>
              <a:gd name="T2" fmla="*/ 65 w 115"/>
              <a:gd name="T3" fmla="*/ 0 h 1152"/>
              <a:gd name="T4" fmla="*/ 65 w 115"/>
              <a:gd name="T5" fmla="*/ 528 h 1152"/>
              <a:gd name="T6" fmla="*/ 115 w 115"/>
              <a:gd name="T7" fmla="*/ 576 h 1152"/>
              <a:gd name="T8" fmla="*/ 65 w 115"/>
              <a:gd name="T9" fmla="*/ 624 h 1152"/>
              <a:gd name="T10" fmla="*/ 65 w 115"/>
              <a:gd name="T11" fmla="*/ 1152 h 1152"/>
              <a:gd name="T12" fmla="*/ 0 w 115"/>
              <a:gd name="T13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152">
                <a:moveTo>
                  <a:pt x="0" y="0"/>
                </a:moveTo>
                <a:lnTo>
                  <a:pt x="65" y="0"/>
                </a:lnTo>
                <a:lnTo>
                  <a:pt x="65" y="528"/>
                </a:lnTo>
                <a:lnTo>
                  <a:pt x="115" y="576"/>
                </a:lnTo>
                <a:lnTo>
                  <a:pt x="65" y="624"/>
                </a:lnTo>
                <a:lnTo>
                  <a:pt x="65" y="1152"/>
                </a:lnTo>
                <a:lnTo>
                  <a:pt x="0" y="1152"/>
                </a:lnTo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grpSp>
        <p:nvGrpSpPr>
          <p:cNvPr id="86" name="Moon" hidden="1"/>
          <p:cNvGrpSpPr/>
          <p:nvPr>
            <p:custDataLst>
              <p:tags r:id="rId14"/>
            </p:custDataLst>
          </p:nvPr>
        </p:nvGrpSpPr>
        <p:grpSpPr bwMode="gray">
          <a:xfrm>
            <a:off x="8787163" y="2489685"/>
            <a:ext cx="259174" cy="215966"/>
            <a:chOff x="762000" y="1270000"/>
            <a:chExt cx="254000" cy="254000"/>
          </a:xfrm>
        </p:grpSpPr>
        <p:sp>
          <p:nvSpPr>
            <p:cNvPr id="87" name="Oval 86"/>
            <p:cNvSpPr/>
            <p:nvPr/>
          </p:nvSpPr>
          <p:spPr bwMode="gray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88" name="Arc 87"/>
            <p:cNvSpPr/>
            <p:nvPr/>
          </p:nvSpPr>
          <p:spPr bwMode="gray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89" name="Flow" hidden="1"/>
          <p:cNvGrpSpPr/>
          <p:nvPr>
            <p:custDataLst>
              <p:tags r:id="rId15"/>
            </p:custDataLst>
          </p:nvPr>
        </p:nvGrpSpPr>
        <p:grpSpPr bwMode="gray">
          <a:xfrm>
            <a:off x="3328774" y="2005785"/>
            <a:ext cx="1866056" cy="777478"/>
            <a:chOff x="5905500" y="3124200"/>
            <a:chExt cx="1828800" cy="914400"/>
          </a:xfrm>
        </p:grpSpPr>
        <p:sp>
          <p:nvSpPr>
            <p:cNvPr id="90" name="Freeform 89"/>
            <p:cNvSpPr/>
            <p:nvPr>
              <p:custDataLst>
                <p:tags r:id="rId21"/>
              </p:custDataLst>
            </p:nvPr>
          </p:nvSpPr>
          <p:spPr bwMode="gray">
            <a:xfrm>
              <a:off x="5905500" y="3124200"/>
              <a:ext cx="1828800" cy="91440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1664208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1" name="TextBox 90"/>
            <p:cNvSpPr txBox="1"/>
            <p:nvPr>
              <p:custDataLst>
                <p:tags r:id="rId22"/>
              </p:custDataLst>
            </p:nvPr>
          </p:nvSpPr>
          <p:spPr bwMode="gray">
            <a:xfrm>
              <a:off x="5969000" y="3187700"/>
              <a:ext cx="1524000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92" name="SplitFlow" hidden="1"/>
          <p:cNvGrpSpPr/>
          <p:nvPr>
            <p:custDataLst>
              <p:tags r:id="rId16"/>
            </p:custDataLst>
          </p:nvPr>
        </p:nvGrpSpPr>
        <p:grpSpPr bwMode="gray">
          <a:xfrm>
            <a:off x="1391445" y="4247331"/>
            <a:ext cx="1866056" cy="777478"/>
            <a:chOff x="114300" y="1270000"/>
            <a:chExt cx="1828800" cy="914400"/>
          </a:xfrm>
        </p:grpSpPr>
        <p:sp>
          <p:nvSpPr>
            <p:cNvPr id="93" name="Freeform 92"/>
            <p:cNvSpPr/>
            <p:nvPr>
              <p:custDataLst>
                <p:tags r:id="rId17"/>
              </p:custDataLst>
            </p:nvPr>
          </p:nvSpPr>
          <p:spPr bwMode="gray">
            <a:xfrm>
              <a:off x="114300" y="12700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4" name="TextBox 93"/>
            <p:cNvSpPr txBox="1"/>
            <p:nvPr>
              <p:custDataLst>
                <p:tags r:id="rId18"/>
              </p:custDataLst>
            </p:nvPr>
          </p:nvSpPr>
          <p:spPr bwMode="gray">
            <a:xfrm>
              <a:off x="177800" y="13271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5" name="Freeform 94"/>
            <p:cNvSpPr/>
            <p:nvPr>
              <p:custDataLst>
                <p:tags r:id="rId19"/>
              </p:custDataLst>
            </p:nvPr>
          </p:nvSpPr>
          <p:spPr bwMode="gray">
            <a:xfrm>
              <a:off x="114300" y="17272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3048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0 h 457200"/>
                <a:gd name="connsiteX1" fmla="*/ 1511808 w 1828800"/>
                <a:gd name="connsiteY1" fmla="*/ 457200 h 457200"/>
                <a:gd name="connsiteX2" fmla="*/ 1828800 w 1828800"/>
                <a:gd name="connsiteY2" fmla="*/ 152400 h 457200"/>
                <a:gd name="connsiteX3" fmla="*/ 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15240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0 w 1828800"/>
                <a:gd name="connsiteY3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1828800" y="0"/>
                  </a:moveTo>
                  <a:lnTo>
                    <a:pt x="1664208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6" name="TextBox 95"/>
            <p:cNvSpPr txBox="1"/>
            <p:nvPr>
              <p:custDataLst>
                <p:tags r:id="rId20"/>
              </p:custDataLst>
            </p:nvPr>
          </p:nvSpPr>
          <p:spPr bwMode="gray">
            <a:xfrm>
              <a:off x="177800" y="17843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sp>
        <p:nvSpPr>
          <p:cNvPr id="5" name="doc id"/>
          <p:cNvSpPr txBox="1"/>
          <p:nvPr/>
        </p:nvSpPr>
        <p:spPr>
          <a:xfrm>
            <a:off x="8884766" y="53994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ru-RU" sz="800" dirty="0" smtClean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25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895282" rtl="0" eaLnBrk="1" fontAlgn="base" hangingPunct="1">
        <a:spcBef>
          <a:spcPct val="0"/>
        </a:spcBef>
        <a:spcAft>
          <a:spcPct val="0"/>
        </a:spcAft>
        <a:tabLst>
          <a:tab pos="444466" algn="l"/>
        </a:tabLst>
        <a:defRPr sz="1900" b="0" baseline="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  <a:lvl2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16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33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49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66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93660" indent="-192074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457165" indent="-261918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614316" indent="-155563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itchFamily="34" charset="0"/>
        <a:buChar char="▫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de-DE" sz="1600" baseline="0" noProof="0" dirty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5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188782392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738" name="think-cell Slide" r:id="rId38" imgW="360" imgH="360" progId="">
                  <p:embed/>
                </p:oleObj>
              </mc:Choice>
              <mc:Fallback>
                <p:oleObj name="think-cell Slide" r:id="rId38" imgW="360" imgH="360" progId="">
                  <p:embed/>
                  <p:pic>
                    <p:nvPicPr>
                      <p:cNvPr id="0" name="Picture 289"/>
                      <p:cNvPicPr>
                        <a:picLocks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489" y="1658889"/>
            <a:ext cx="89248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0" y="195720"/>
            <a:ext cx="82786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grpSp>
        <p:nvGrpSpPr>
          <p:cNvPr id="4" name="Group 3" hidden="1"/>
          <p:cNvGrpSpPr/>
          <p:nvPr/>
        </p:nvGrpSpPr>
        <p:grpSpPr>
          <a:xfrm>
            <a:off x="121489" y="5319256"/>
            <a:ext cx="8577055" cy="313163"/>
            <a:chOff x="119063" y="6256039"/>
            <a:chExt cx="8746662" cy="36831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119063" y="6256039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1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Сноска</a:t>
              </a:r>
              <a:endParaRPr lang="de-DE" sz="1000" dirty="0" smtClean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119063" y="6443363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17491" indent="-617491" defTabSz="895282"/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Источник:</a:t>
              </a: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</a:t>
              </a:r>
              <a:endParaRPr lang="de-DE" sz="10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21489" y="878712"/>
            <a:ext cx="4350892" cy="511569"/>
            <a:chOff x="915" y="651"/>
            <a:chExt cx="2686" cy="37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651"/>
              <a:ext cx="2686" cy="37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az-Cyrl-AZ" b="1" dirty="0" smtClean="0">
                  <a:solidFill>
                    <a:srgbClr val="000000"/>
                  </a:solidFill>
                  <a:latin typeface="Arial"/>
                  <a:sym typeface="+mn-lt"/>
                </a:rPr>
                <a:t>Заголовок</a:t>
              </a:r>
              <a:endParaRPr lang="de-DE" b="1" dirty="0" smtClean="0">
                <a:solidFill>
                  <a:srgbClr val="000000"/>
                </a:solidFill>
                <a:latin typeface="Arial"/>
                <a:sym typeface="+mn-lt"/>
              </a:endParaRPr>
            </a:p>
            <a:p>
              <a:r>
                <a:rPr lang="az-Cyrl-AZ" dirty="0" smtClean="0">
                  <a:solidFill>
                    <a:srgbClr val="000000"/>
                  </a:solidFill>
                  <a:latin typeface="Arial"/>
                  <a:sym typeface="+mn-lt"/>
                </a:rPr>
                <a:t>Единица измерения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050142" y="605349"/>
            <a:ext cx="970286" cy="876013"/>
            <a:chOff x="4936" y="176"/>
            <a:chExt cx="599" cy="649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2"/>
              <a:ext cx="104" cy="1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2"/>
              <a:ext cx="104" cy="1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3"/>
              <a:ext cx="104" cy="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4"/>
              <a:ext cx="104" cy="10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735890" y="605349"/>
            <a:ext cx="1284535" cy="649249"/>
            <a:chOff x="4750" y="176"/>
            <a:chExt cx="793" cy="48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53" name="LegendMoons" hidden="1"/>
          <p:cNvGrpSpPr/>
          <p:nvPr/>
        </p:nvGrpSpPr>
        <p:grpSpPr bwMode="gray">
          <a:xfrm>
            <a:off x="7981454" y="605352"/>
            <a:ext cx="1038749" cy="1128171"/>
            <a:chOff x="7769225" y="2105025"/>
            <a:chExt cx="1018010" cy="1326854"/>
          </a:xfrm>
        </p:grpSpPr>
        <p:grpSp>
          <p:nvGrpSpPr>
            <p:cNvPr id="54" name="MoonLegend1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gray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72" name="Oval 38"/>
              <p:cNvSpPr>
                <a:spLocks noChangeAspect="1" noChangeArrowheads="1"/>
              </p:cNvSpPr>
              <p:nvPr>
                <p:custDataLst>
                  <p:tags r:id="rId36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3" name="Arc 39"/>
              <p:cNvSpPr>
                <a:spLocks noChangeAspect="1"/>
              </p:cNvSpPr>
              <p:nvPr>
                <p:custDataLst>
                  <p:tags r:id="rId37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5" name="MoonLegend2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gray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70" name="Oval 41"/>
              <p:cNvSpPr>
                <a:spLocks noChangeAspect="1" noChangeArrowheads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1" name="Arc 42"/>
              <p:cNvSpPr>
                <a:spLocks noChangeAspect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6" name="MoonLegend4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gray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68" name="Oval 47"/>
              <p:cNvSpPr>
                <a:spLocks noChangeAspect="1" noChangeArrowheads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9" name="Arc 48"/>
              <p:cNvSpPr>
                <a:spLocks noChangeAspect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7" name="MoonLegend5"/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 bwMode="gray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66" name="Oval 50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7" name="Oval 51"/>
              <p:cNvSpPr>
                <a:spLocks noChangeAspect="1" noChangeArrowheads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sp>
          <p:nvSpPr>
            <p:cNvPr id="58" name="Legend1"/>
            <p:cNvSpPr>
              <a:spLocks noChangeArrowheads="1"/>
            </p:cNvSpPr>
            <p:nvPr/>
          </p:nvSpPr>
          <p:spPr bwMode="gray">
            <a:xfrm>
              <a:off x="8089900" y="2117467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59" name="Legend2"/>
            <p:cNvSpPr>
              <a:spLocks noChangeArrowheads="1"/>
            </p:cNvSpPr>
            <p:nvPr/>
          </p:nvSpPr>
          <p:spPr bwMode="gray">
            <a:xfrm>
              <a:off x="8089900" y="2392363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0" name="Legend3"/>
            <p:cNvSpPr>
              <a:spLocks noChangeArrowheads="1"/>
            </p:cNvSpPr>
            <p:nvPr/>
          </p:nvSpPr>
          <p:spPr bwMode="gray">
            <a:xfrm>
              <a:off x="8089900" y="266700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1" name="Legend4"/>
            <p:cNvSpPr>
              <a:spLocks noChangeArrowheads="1"/>
            </p:cNvSpPr>
            <p:nvPr/>
          </p:nvSpPr>
          <p:spPr bwMode="gray">
            <a:xfrm>
              <a:off x="8089900" y="2938466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2" name="Legend5"/>
            <p:cNvSpPr>
              <a:spLocks noChangeArrowheads="1"/>
            </p:cNvSpPr>
            <p:nvPr/>
          </p:nvSpPr>
          <p:spPr bwMode="gray">
            <a:xfrm>
              <a:off x="8089900" y="321469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5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grpSp>
          <p:nvGrpSpPr>
            <p:cNvPr id="63" name="MoonLegend3"/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 bwMode="gray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64" name="Oval 47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5" name="Arc 48"/>
              <p:cNvSpPr>
                <a:spLocks noChangeAspect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</p:grpSp>
      <p:sp>
        <p:nvSpPr>
          <p:cNvPr id="3" name="pg number"/>
          <p:cNvSpPr>
            <a:spLocks/>
          </p:cNvSpPr>
          <p:nvPr/>
        </p:nvSpPr>
        <p:spPr bwMode="gray">
          <a:xfrm>
            <a:off x="8889243" y="5490037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algn="r"/>
            <a:fld id="{42C328C1-A84F-4A39-A664-DBA00541A8C6}" type="slidenum">
              <a:rPr lang="de-DE" sz="1000" smtClean="0">
                <a:solidFill>
                  <a:srgbClr val="808080"/>
                </a:solidFill>
                <a:latin typeface="Arial"/>
                <a:sym typeface="+mn-lt"/>
              </a:rPr>
              <a:pPr algn="r"/>
              <a:t>‹#›</a:t>
            </a:fld>
            <a:endParaRPr lang="de-DE" sz="10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89" y="452183"/>
            <a:ext cx="89248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8121" algn="l"/>
              </a:tabLst>
              <a:defRPr/>
            </a:pPr>
            <a:r>
              <a:rPr lang="az-Cyrl-AZ" sz="1600" dirty="0" smtClean="0">
                <a:solidFill>
                  <a:srgbClr val="808080"/>
                </a:solidFill>
                <a:latin typeface="Arial"/>
                <a:sym typeface="+mn-lt"/>
              </a:rPr>
              <a:t>Единица измерения</a:t>
            </a:r>
            <a:endParaRPr lang="de-DE" sz="16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77" name="McK 1. On-page tracker" hidden="1"/>
          <p:cNvSpPr>
            <a:spLocks noChangeArrowheads="1"/>
          </p:cNvSpPr>
          <p:nvPr/>
        </p:nvSpPr>
        <p:spPr bwMode="gray">
          <a:xfrm>
            <a:off x="121491" y="2291"/>
            <a:ext cx="69410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az-Cyrl-AZ" sz="1400" cap="all" dirty="0" smtClean="0">
                <a:solidFill>
                  <a:srgbClr val="808080"/>
                </a:solidFill>
                <a:latin typeface="Arial"/>
                <a:sym typeface="+mn-lt"/>
              </a:rPr>
              <a:t>ТРЕКЕР</a:t>
            </a:r>
            <a:endParaRPr lang="de-DE" sz="1400" cap="all" dirty="0">
              <a:solidFill>
                <a:srgbClr val="808080"/>
              </a:solidFill>
              <a:latin typeface="Arial"/>
              <a:sym typeface="+mn-lt"/>
            </a:endParaRPr>
          </a:p>
        </p:txBody>
      </p:sp>
      <p:grpSp>
        <p:nvGrpSpPr>
          <p:cNvPr id="75" name="McKSticker" hidden="1"/>
          <p:cNvGrpSpPr/>
          <p:nvPr/>
        </p:nvGrpSpPr>
        <p:grpSpPr bwMode="gray">
          <a:xfrm>
            <a:off x="8413018" y="605345"/>
            <a:ext cx="633314" cy="212366"/>
            <a:chOff x="8116930" y="285750"/>
            <a:chExt cx="620670" cy="249767"/>
          </a:xfrm>
        </p:grpSpPr>
        <p:sp>
          <p:nvSpPr>
            <p:cNvPr id="76" name="StickerRectangle"/>
            <p:cNvSpPr>
              <a:spLocks noChangeArrowheads="1"/>
            </p:cNvSpPr>
            <p:nvPr/>
          </p:nvSpPr>
          <p:spPr bwMode="gray">
            <a:xfrm>
              <a:off x="8116930" y="285750"/>
              <a:ext cx="620670" cy="2497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282">
                <a:buClr>
                  <a:srgbClr val="006600"/>
                </a:buClr>
              </a:pPr>
              <a:r>
                <a:rPr lang="en-US" sz="1200" dirty="0" err="1" smtClean="0">
                  <a:solidFill>
                    <a:srgbClr val="808080"/>
                  </a:solidFill>
                  <a:latin typeface="Arial"/>
                  <a:sym typeface="+mn-lt"/>
                </a:rPr>
                <a:t>СТИКЕР</a:t>
              </a:r>
              <a:endParaRPr lang="en-US" sz="12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cxnSp>
          <p:nvCxnSpPr>
            <p:cNvPr id="78" name="AutoShape 31"/>
            <p:cNvCxnSpPr>
              <a:cxnSpLocks noChangeShapeType="1"/>
              <a:stCxn id="76" idx="2"/>
              <a:endCxn id="76" idx="4"/>
            </p:cNvCxnSpPr>
            <p:nvPr/>
          </p:nvCxnSpPr>
          <p:spPr bwMode="gray">
            <a:xfrm>
              <a:off x="8116930" y="285750"/>
              <a:ext cx="0" cy="24976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32"/>
            <p:cNvCxnSpPr>
              <a:cxnSpLocks noChangeShapeType="1"/>
              <a:stCxn id="76" idx="4"/>
              <a:endCxn id="76" idx="6"/>
            </p:cNvCxnSpPr>
            <p:nvPr/>
          </p:nvCxnSpPr>
          <p:spPr bwMode="gray">
            <a:xfrm>
              <a:off x="8116930" y="535517"/>
              <a:ext cx="62067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" hidden="1"/>
          <p:cNvSpPr txBox="1"/>
          <p:nvPr>
            <p:custDataLst>
              <p:tags r:id="rId8"/>
            </p:custDataLst>
          </p:nvPr>
        </p:nvSpPr>
        <p:spPr bwMode="gray">
          <a:xfrm>
            <a:off x="1676536" y="1433475"/>
            <a:ext cx="1555047" cy="1295796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3809" tIns="0" rIns="3809" bIns="0" numCol="1" anchor="ctr" anchorCtr="1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1" name="Rectangle" hidden="1"/>
          <p:cNvSpPr txBox="1"/>
          <p:nvPr>
            <p:custDataLst>
              <p:tags r:id="rId9"/>
            </p:custDataLst>
          </p:nvPr>
        </p:nvSpPr>
        <p:spPr bwMode="gray">
          <a:xfrm>
            <a:off x="1676536" y="2854045"/>
            <a:ext cx="1555047" cy="129579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2" name="RoundedRectangle" hidden="1"/>
          <p:cNvSpPr txBox="1"/>
          <p:nvPr>
            <p:custDataLst>
              <p:tags r:id="rId10"/>
            </p:custDataLst>
          </p:nvPr>
        </p:nvSpPr>
        <p:spPr bwMode="gray">
          <a:xfrm>
            <a:off x="3328777" y="2854045"/>
            <a:ext cx="1555047" cy="1295796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3" name="Arrow" hidden="1"/>
          <p:cNvSpPr txBox="1"/>
          <p:nvPr>
            <p:custDataLst>
              <p:tags r:id="rId11"/>
            </p:custDataLst>
          </p:nvPr>
        </p:nvSpPr>
        <p:spPr bwMode="gray">
          <a:xfrm>
            <a:off x="3328774" y="4038402"/>
            <a:ext cx="1866056" cy="777478"/>
          </a:xfrm>
          <a:prstGeom prst="rightArrow">
            <a:avLst>
              <a:gd name="adj1" fmla="val 54000"/>
              <a:gd name="adj2" fmla="val 37678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4" name="DirArrow" hidden="1"/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 rot="5400000">
            <a:off x="5260739" y="3326741"/>
            <a:ext cx="2627874" cy="3504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sp>
        <p:nvSpPr>
          <p:cNvPr id="85" name="Bracket" hidden="1"/>
          <p:cNvSpPr>
            <a:spLocks/>
          </p:cNvSpPr>
          <p:nvPr>
            <p:custDataLst>
              <p:tags r:id="rId13"/>
            </p:custDataLst>
          </p:nvPr>
        </p:nvSpPr>
        <p:spPr bwMode="gray">
          <a:xfrm>
            <a:off x="5938336" y="2139414"/>
            <a:ext cx="186282" cy="1554955"/>
          </a:xfrm>
          <a:custGeom>
            <a:avLst/>
            <a:gdLst>
              <a:gd name="T0" fmla="*/ 0 w 115"/>
              <a:gd name="T1" fmla="*/ 0 h 1152"/>
              <a:gd name="T2" fmla="*/ 65 w 115"/>
              <a:gd name="T3" fmla="*/ 0 h 1152"/>
              <a:gd name="T4" fmla="*/ 65 w 115"/>
              <a:gd name="T5" fmla="*/ 528 h 1152"/>
              <a:gd name="T6" fmla="*/ 115 w 115"/>
              <a:gd name="T7" fmla="*/ 576 h 1152"/>
              <a:gd name="T8" fmla="*/ 65 w 115"/>
              <a:gd name="T9" fmla="*/ 624 h 1152"/>
              <a:gd name="T10" fmla="*/ 65 w 115"/>
              <a:gd name="T11" fmla="*/ 1152 h 1152"/>
              <a:gd name="T12" fmla="*/ 0 w 115"/>
              <a:gd name="T13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152">
                <a:moveTo>
                  <a:pt x="0" y="0"/>
                </a:moveTo>
                <a:lnTo>
                  <a:pt x="65" y="0"/>
                </a:lnTo>
                <a:lnTo>
                  <a:pt x="65" y="528"/>
                </a:lnTo>
                <a:lnTo>
                  <a:pt x="115" y="576"/>
                </a:lnTo>
                <a:lnTo>
                  <a:pt x="65" y="624"/>
                </a:lnTo>
                <a:lnTo>
                  <a:pt x="65" y="1152"/>
                </a:lnTo>
                <a:lnTo>
                  <a:pt x="0" y="1152"/>
                </a:lnTo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grpSp>
        <p:nvGrpSpPr>
          <p:cNvPr id="86" name="Moon" hidden="1"/>
          <p:cNvGrpSpPr/>
          <p:nvPr>
            <p:custDataLst>
              <p:tags r:id="rId14"/>
            </p:custDataLst>
          </p:nvPr>
        </p:nvGrpSpPr>
        <p:grpSpPr bwMode="gray">
          <a:xfrm>
            <a:off x="8787163" y="2489685"/>
            <a:ext cx="259174" cy="215966"/>
            <a:chOff x="762000" y="1270000"/>
            <a:chExt cx="254000" cy="254000"/>
          </a:xfrm>
        </p:grpSpPr>
        <p:sp>
          <p:nvSpPr>
            <p:cNvPr id="87" name="Oval 86"/>
            <p:cNvSpPr/>
            <p:nvPr/>
          </p:nvSpPr>
          <p:spPr bwMode="gray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88" name="Arc 87"/>
            <p:cNvSpPr/>
            <p:nvPr/>
          </p:nvSpPr>
          <p:spPr bwMode="gray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89" name="Flow" hidden="1"/>
          <p:cNvGrpSpPr/>
          <p:nvPr>
            <p:custDataLst>
              <p:tags r:id="rId15"/>
            </p:custDataLst>
          </p:nvPr>
        </p:nvGrpSpPr>
        <p:grpSpPr bwMode="gray">
          <a:xfrm>
            <a:off x="3328774" y="2005785"/>
            <a:ext cx="1866056" cy="777478"/>
            <a:chOff x="5905500" y="3124200"/>
            <a:chExt cx="1828800" cy="914400"/>
          </a:xfrm>
        </p:grpSpPr>
        <p:sp>
          <p:nvSpPr>
            <p:cNvPr id="90" name="Freeform 89"/>
            <p:cNvSpPr/>
            <p:nvPr>
              <p:custDataLst>
                <p:tags r:id="rId21"/>
              </p:custDataLst>
            </p:nvPr>
          </p:nvSpPr>
          <p:spPr bwMode="gray">
            <a:xfrm>
              <a:off x="5905500" y="3124200"/>
              <a:ext cx="1828800" cy="91440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1664208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1" name="TextBox 90"/>
            <p:cNvSpPr txBox="1"/>
            <p:nvPr>
              <p:custDataLst>
                <p:tags r:id="rId22"/>
              </p:custDataLst>
            </p:nvPr>
          </p:nvSpPr>
          <p:spPr bwMode="gray">
            <a:xfrm>
              <a:off x="5969000" y="3187700"/>
              <a:ext cx="1524000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92" name="SplitFlow" hidden="1"/>
          <p:cNvGrpSpPr/>
          <p:nvPr>
            <p:custDataLst>
              <p:tags r:id="rId16"/>
            </p:custDataLst>
          </p:nvPr>
        </p:nvGrpSpPr>
        <p:grpSpPr bwMode="gray">
          <a:xfrm>
            <a:off x="1391445" y="4247331"/>
            <a:ext cx="1866056" cy="777478"/>
            <a:chOff x="114300" y="1270000"/>
            <a:chExt cx="1828800" cy="914400"/>
          </a:xfrm>
        </p:grpSpPr>
        <p:sp>
          <p:nvSpPr>
            <p:cNvPr id="93" name="Freeform 92"/>
            <p:cNvSpPr/>
            <p:nvPr>
              <p:custDataLst>
                <p:tags r:id="rId17"/>
              </p:custDataLst>
            </p:nvPr>
          </p:nvSpPr>
          <p:spPr bwMode="gray">
            <a:xfrm>
              <a:off x="114300" y="12700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4" name="TextBox 93"/>
            <p:cNvSpPr txBox="1"/>
            <p:nvPr>
              <p:custDataLst>
                <p:tags r:id="rId18"/>
              </p:custDataLst>
            </p:nvPr>
          </p:nvSpPr>
          <p:spPr bwMode="gray">
            <a:xfrm>
              <a:off x="177800" y="13271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5" name="Freeform 94"/>
            <p:cNvSpPr/>
            <p:nvPr>
              <p:custDataLst>
                <p:tags r:id="rId19"/>
              </p:custDataLst>
            </p:nvPr>
          </p:nvSpPr>
          <p:spPr bwMode="gray">
            <a:xfrm>
              <a:off x="114300" y="17272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3048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0 h 457200"/>
                <a:gd name="connsiteX1" fmla="*/ 1511808 w 1828800"/>
                <a:gd name="connsiteY1" fmla="*/ 457200 h 457200"/>
                <a:gd name="connsiteX2" fmla="*/ 1828800 w 1828800"/>
                <a:gd name="connsiteY2" fmla="*/ 152400 h 457200"/>
                <a:gd name="connsiteX3" fmla="*/ 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15240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0 w 1828800"/>
                <a:gd name="connsiteY3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1828800" y="0"/>
                  </a:moveTo>
                  <a:lnTo>
                    <a:pt x="1664208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6" name="TextBox 95"/>
            <p:cNvSpPr txBox="1"/>
            <p:nvPr>
              <p:custDataLst>
                <p:tags r:id="rId20"/>
              </p:custDataLst>
            </p:nvPr>
          </p:nvSpPr>
          <p:spPr bwMode="gray">
            <a:xfrm>
              <a:off x="177800" y="17843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sp>
        <p:nvSpPr>
          <p:cNvPr id="5" name="doc id"/>
          <p:cNvSpPr txBox="1"/>
          <p:nvPr/>
        </p:nvSpPr>
        <p:spPr>
          <a:xfrm>
            <a:off x="8884766" y="53994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ru-RU" sz="800" dirty="0" smtClean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166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78" r:id="rId3"/>
    <p:sldLayoutId id="2147483779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895282" rtl="0" eaLnBrk="1" fontAlgn="base" hangingPunct="1">
        <a:spcBef>
          <a:spcPct val="0"/>
        </a:spcBef>
        <a:spcAft>
          <a:spcPct val="0"/>
        </a:spcAft>
        <a:tabLst>
          <a:tab pos="444466" algn="l"/>
        </a:tabLst>
        <a:defRPr sz="1900" b="0" baseline="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  <a:lvl2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16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33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49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66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93660" indent="-192074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457165" indent="-261918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614316" indent="-155563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itchFamily="34" charset="0"/>
        <a:buChar char="▫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de-DE" sz="1600" baseline="0" noProof="0" dirty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5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031984330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51" name="think-cell Slide" r:id="rId37" imgW="360" imgH="360" progId="">
                  <p:embed/>
                </p:oleObj>
              </mc:Choice>
              <mc:Fallback>
                <p:oleObj name="think-cell Slide" r:id="rId37" imgW="360" imgH="360" progId="">
                  <p:embed/>
                  <p:pic>
                    <p:nvPicPr>
                      <p:cNvPr id="0" name="Picture 287"/>
                      <p:cNvPicPr>
                        <a:picLocks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489" y="1658889"/>
            <a:ext cx="89248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0" y="195720"/>
            <a:ext cx="82786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grpSp>
        <p:nvGrpSpPr>
          <p:cNvPr id="4" name="Group 3" hidden="1"/>
          <p:cNvGrpSpPr/>
          <p:nvPr/>
        </p:nvGrpSpPr>
        <p:grpSpPr>
          <a:xfrm>
            <a:off x="121489" y="5319256"/>
            <a:ext cx="8577055" cy="313163"/>
            <a:chOff x="119063" y="6256039"/>
            <a:chExt cx="8746662" cy="36831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119063" y="6256039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1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Сноска</a:t>
              </a:r>
              <a:endParaRPr lang="de-DE" sz="1000" dirty="0" smtClean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119063" y="6443363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17491" indent="-617491" defTabSz="895282"/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Источник:</a:t>
              </a: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</a:t>
              </a:r>
              <a:endParaRPr lang="de-DE" sz="10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21489" y="878712"/>
            <a:ext cx="4350892" cy="511569"/>
            <a:chOff x="915" y="651"/>
            <a:chExt cx="2686" cy="37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651"/>
              <a:ext cx="2686" cy="37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az-Cyrl-AZ" b="1" dirty="0" smtClean="0">
                  <a:solidFill>
                    <a:srgbClr val="000000"/>
                  </a:solidFill>
                  <a:latin typeface="Arial"/>
                  <a:sym typeface="+mn-lt"/>
                </a:rPr>
                <a:t>Заголовок</a:t>
              </a:r>
              <a:endParaRPr lang="de-DE" b="1" dirty="0" smtClean="0">
                <a:solidFill>
                  <a:srgbClr val="000000"/>
                </a:solidFill>
                <a:latin typeface="Arial"/>
                <a:sym typeface="+mn-lt"/>
              </a:endParaRPr>
            </a:p>
            <a:p>
              <a:r>
                <a:rPr lang="az-Cyrl-AZ" dirty="0" smtClean="0">
                  <a:solidFill>
                    <a:srgbClr val="000000"/>
                  </a:solidFill>
                  <a:latin typeface="Arial"/>
                  <a:sym typeface="+mn-lt"/>
                </a:rPr>
                <a:t>Единица измерения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050142" y="605349"/>
            <a:ext cx="970286" cy="876013"/>
            <a:chOff x="4936" y="176"/>
            <a:chExt cx="599" cy="649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2"/>
              <a:ext cx="104" cy="1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2"/>
              <a:ext cx="104" cy="1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3"/>
              <a:ext cx="104" cy="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4"/>
              <a:ext cx="104" cy="10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735890" y="605349"/>
            <a:ext cx="1284535" cy="649249"/>
            <a:chOff x="4750" y="176"/>
            <a:chExt cx="793" cy="48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53" name="LegendMoons" hidden="1"/>
          <p:cNvGrpSpPr/>
          <p:nvPr/>
        </p:nvGrpSpPr>
        <p:grpSpPr bwMode="gray">
          <a:xfrm>
            <a:off x="7981454" y="605352"/>
            <a:ext cx="1038749" cy="1128171"/>
            <a:chOff x="7769225" y="2105025"/>
            <a:chExt cx="1018010" cy="1326854"/>
          </a:xfrm>
        </p:grpSpPr>
        <p:grpSp>
          <p:nvGrpSpPr>
            <p:cNvPr id="54" name="MoonLegend1"/>
            <p:cNvGrpSpPr>
              <a:grpSpLocks noChangeAspect="1"/>
            </p:cNvGrpSpPr>
            <p:nvPr>
              <p:custDataLst>
                <p:tags r:id="rId22"/>
              </p:custDataLst>
            </p:nvPr>
          </p:nvGrpSpPr>
          <p:grpSpPr bwMode="gray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72" name="Oval 38"/>
              <p:cNvSpPr>
                <a:spLocks noChangeAspect="1" noChangeArrowheads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3" name="Arc 39"/>
              <p:cNvSpPr>
                <a:spLocks noChangeAspect="1"/>
              </p:cNvSpPr>
              <p:nvPr>
                <p:custDataLst>
                  <p:tags r:id="rId36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5" name="MoonLegend2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gray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70" name="Oval 41"/>
              <p:cNvSpPr>
                <a:spLocks noChangeAspect="1" noChangeArrowheads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1" name="Arc 42"/>
              <p:cNvSpPr>
                <a:spLocks noChangeAspect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6" name="MoonLegend4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gray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68" name="Oval 47"/>
              <p:cNvSpPr>
                <a:spLocks noChangeAspect="1" noChangeArrowheads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9" name="Arc 48"/>
              <p:cNvSpPr>
                <a:spLocks noChangeAspect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7" name="MoonLegend5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gray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66" name="Oval 50"/>
              <p:cNvSpPr>
                <a:spLocks noChangeAspect="1" noChangeArrowheads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7" name="Oval 51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sp>
          <p:nvSpPr>
            <p:cNvPr id="58" name="Legend1"/>
            <p:cNvSpPr>
              <a:spLocks noChangeArrowheads="1"/>
            </p:cNvSpPr>
            <p:nvPr/>
          </p:nvSpPr>
          <p:spPr bwMode="gray">
            <a:xfrm>
              <a:off x="8089900" y="2117467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59" name="Legend2"/>
            <p:cNvSpPr>
              <a:spLocks noChangeArrowheads="1"/>
            </p:cNvSpPr>
            <p:nvPr/>
          </p:nvSpPr>
          <p:spPr bwMode="gray">
            <a:xfrm>
              <a:off x="8089900" y="2392363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0" name="Legend3"/>
            <p:cNvSpPr>
              <a:spLocks noChangeArrowheads="1"/>
            </p:cNvSpPr>
            <p:nvPr/>
          </p:nvSpPr>
          <p:spPr bwMode="gray">
            <a:xfrm>
              <a:off x="8089900" y="266700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1" name="Legend4"/>
            <p:cNvSpPr>
              <a:spLocks noChangeArrowheads="1"/>
            </p:cNvSpPr>
            <p:nvPr/>
          </p:nvSpPr>
          <p:spPr bwMode="gray">
            <a:xfrm>
              <a:off x="8089900" y="2938466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2" name="Legend5"/>
            <p:cNvSpPr>
              <a:spLocks noChangeArrowheads="1"/>
            </p:cNvSpPr>
            <p:nvPr/>
          </p:nvSpPr>
          <p:spPr bwMode="gray">
            <a:xfrm>
              <a:off x="8089900" y="321469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5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grpSp>
          <p:nvGrpSpPr>
            <p:cNvPr id="63" name="MoonLegend3"/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 bwMode="gray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64" name="Oval 47"/>
              <p:cNvSpPr>
                <a:spLocks noChangeAspect="1" noChangeArrowheads="1"/>
              </p:cNvSpPr>
              <p:nvPr>
                <p:custDataLst>
                  <p:tags r:id="rId27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5" name="Arc 48"/>
              <p:cNvSpPr>
                <a:spLocks noChangeAspect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</p:grpSp>
      <p:sp>
        <p:nvSpPr>
          <p:cNvPr id="3" name="pg number"/>
          <p:cNvSpPr>
            <a:spLocks/>
          </p:cNvSpPr>
          <p:nvPr/>
        </p:nvSpPr>
        <p:spPr bwMode="gray">
          <a:xfrm>
            <a:off x="8889243" y="5490037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algn="r"/>
            <a:fld id="{42C328C1-A84F-4A39-A664-DBA00541A8C6}" type="slidenum">
              <a:rPr lang="de-DE" sz="1000" smtClean="0">
                <a:solidFill>
                  <a:srgbClr val="808080"/>
                </a:solidFill>
                <a:latin typeface="Arial"/>
                <a:sym typeface="+mn-lt"/>
              </a:rPr>
              <a:pPr algn="r"/>
              <a:t>‹#›</a:t>
            </a:fld>
            <a:endParaRPr lang="de-DE" sz="10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89" y="452183"/>
            <a:ext cx="89248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8121" algn="l"/>
              </a:tabLst>
              <a:defRPr/>
            </a:pPr>
            <a:r>
              <a:rPr lang="az-Cyrl-AZ" sz="1600" dirty="0" smtClean="0">
                <a:solidFill>
                  <a:srgbClr val="808080"/>
                </a:solidFill>
                <a:latin typeface="Arial"/>
                <a:sym typeface="+mn-lt"/>
              </a:rPr>
              <a:t>Единица измерения</a:t>
            </a:r>
            <a:endParaRPr lang="de-DE" sz="16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77" name="McK 1. On-page tracker" hidden="1"/>
          <p:cNvSpPr>
            <a:spLocks noChangeArrowheads="1"/>
          </p:cNvSpPr>
          <p:nvPr/>
        </p:nvSpPr>
        <p:spPr bwMode="gray">
          <a:xfrm>
            <a:off x="121491" y="2291"/>
            <a:ext cx="69410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az-Cyrl-AZ" sz="1400" cap="all" dirty="0" smtClean="0">
                <a:solidFill>
                  <a:srgbClr val="808080"/>
                </a:solidFill>
                <a:latin typeface="Arial"/>
                <a:sym typeface="+mn-lt"/>
              </a:rPr>
              <a:t>ТРЕКЕР</a:t>
            </a:r>
            <a:endParaRPr lang="de-DE" sz="1400" cap="all" dirty="0">
              <a:solidFill>
                <a:srgbClr val="808080"/>
              </a:solidFill>
              <a:latin typeface="Arial"/>
              <a:sym typeface="+mn-lt"/>
            </a:endParaRPr>
          </a:p>
        </p:txBody>
      </p:sp>
      <p:grpSp>
        <p:nvGrpSpPr>
          <p:cNvPr id="75" name="McKSticker" hidden="1"/>
          <p:cNvGrpSpPr/>
          <p:nvPr/>
        </p:nvGrpSpPr>
        <p:grpSpPr bwMode="gray">
          <a:xfrm>
            <a:off x="8413018" y="605345"/>
            <a:ext cx="633314" cy="212366"/>
            <a:chOff x="8116930" y="285750"/>
            <a:chExt cx="620670" cy="249767"/>
          </a:xfrm>
        </p:grpSpPr>
        <p:sp>
          <p:nvSpPr>
            <p:cNvPr id="76" name="StickerRectangle"/>
            <p:cNvSpPr>
              <a:spLocks noChangeArrowheads="1"/>
            </p:cNvSpPr>
            <p:nvPr/>
          </p:nvSpPr>
          <p:spPr bwMode="gray">
            <a:xfrm>
              <a:off x="8116930" y="285750"/>
              <a:ext cx="620670" cy="2497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282">
                <a:buClr>
                  <a:srgbClr val="006600"/>
                </a:buClr>
              </a:pPr>
              <a:r>
                <a:rPr lang="en-US" sz="1200" dirty="0" err="1" smtClean="0">
                  <a:solidFill>
                    <a:srgbClr val="808080"/>
                  </a:solidFill>
                  <a:latin typeface="Arial"/>
                  <a:sym typeface="+mn-lt"/>
                </a:rPr>
                <a:t>СТИКЕР</a:t>
              </a:r>
              <a:endParaRPr lang="en-US" sz="12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cxnSp>
          <p:nvCxnSpPr>
            <p:cNvPr id="78" name="AutoShape 31"/>
            <p:cNvCxnSpPr>
              <a:cxnSpLocks noChangeShapeType="1"/>
              <a:stCxn id="76" idx="2"/>
              <a:endCxn id="76" idx="4"/>
            </p:cNvCxnSpPr>
            <p:nvPr/>
          </p:nvCxnSpPr>
          <p:spPr bwMode="gray">
            <a:xfrm>
              <a:off x="8116930" y="285750"/>
              <a:ext cx="0" cy="24976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32"/>
            <p:cNvCxnSpPr>
              <a:cxnSpLocks noChangeShapeType="1"/>
              <a:stCxn id="76" idx="4"/>
              <a:endCxn id="76" idx="6"/>
            </p:cNvCxnSpPr>
            <p:nvPr/>
          </p:nvCxnSpPr>
          <p:spPr bwMode="gray">
            <a:xfrm>
              <a:off x="8116930" y="535517"/>
              <a:ext cx="62067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" hidden="1"/>
          <p:cNvSpPr txBox="1"/>
          <p:nvPr>
            <p:custDataLst>
              <p:tags r:id="rId7"/>
            </p:custDataLst>
          </p:nvPr>
        </p:nvSpPr>
        <p:spPr bwMode="gray">
          <a:xfrm>
            <a:off x="1676536" y="1433475"/>
            <a:ext cx="1555047" cy="1295796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3809" tIns="0" rIns="3809" bIns="0" numCol="1" anchor="ctr" anchorCtr="1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1" name="Rectangle" hidden="1"/>
          <p:cNvSpPr txBox="1"/>
          <p:nvPr>
            <p:custDataLst>
              <p:tags r:id="rId8"/>
            </p:custDataLst>
          </p:nvPr>
        </p:nvSpPr>
        <p:spPr bwMode="gray">
          <a:xfrm>
            <a:off x="1676536" y="2854045"/>
            <a:ext cx="1555047" cy="129579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2" name="RoundedRectangle" hidden="1"/>
          <p:cNvSpPr txBox="1"/>
          <p:nvPr>
            <p:custDataLst>
              <p:tags r:id="rId9"/>
            </p:custDataLst>
          </p:nvPr>
        </p:nvSpPr>
        <p:spPr bwMode="gray">
          <a:xfrm>
            <a:off x="3328777" y="2854045"/>
            <a:ext cx="1555047" cy="1295796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3" name="Arrow" hidden="1"/>
          <p:cNvSpPr txBox="1"/>
          <p:nvPr>
            <p:custDataLst>
              <p:tags r:id="rId10"/>
            </p:custDataLst>
          </p:nvPr>
        </p:nvSpPr>
        <p:spPr bwMode="gray">
          <a:xfrm>
            <a:off x="3328774" y="4038402"/>
            <a:ext cx="1866056" cy="777478"/>
          </a:xfrm>
          <a:prstGeom prst="rightArrow">
            <a:avLst>
              <a:gd name="adj1" fmla="val 54000"/>
              <a:gd name="adj2" fmla="val 37678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4" name="DirArrow" hidden="1"/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 rot="5400000">
            <a:off x="5260739" y="3326741"/>
            <a:ext cx="2627874" cy="3504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sp>
        <p:nvSpPr>
          <p:cNvPr id="85" name="Bracket" hidden="1"/>
          <p:cNvSpPr>
            <a:spLocks/>
          </p:cNvSpPr>
          <p:nvPr>
            <p:custDataLst>
              <p:tags r:id="rId12"/>
            </p:custDataLst>
          </p:nvPr>
        </p:nvSpPr>
        <p:spPr bwMode="gray">
          <a:xfrm>
            <a:off x="5938336" y="2139414"/>
            <a:ext cx="186282" cy="1554955"/>
          </a:xfrm>
          <a:custGeom>
            <a:avLst/>
            <a:gdLst>
              <a:gd name="T0" fmla="*/ 0 w 115"/>
              <a:gd name="T1" fmla="*/ 0 h 1152"/>
              <a:gd name="T2" fmla="*/ 65 w 115"/>
              <a:gd name="T3" fmla="*/ 0 h 1152"/>
              <a:gd name="T4" fmla="*/ 65 w 115"/>
              <a:gd name="T5" fmla="*/ 528 h 1152"/>
              <a:gd name="T6" fmla="*/ 115 w 115"/>
              <a:gd name="T7" fmla="*/ 576 h 1152"/>
              <a:gd name="T8" fmla="*/ 65 w 115"/>
              <a:gd name="T9" fmla="*/ 624 h 1152"/>
              <a:gd name="T10" fmla="*/ 65 w 115"/>
              <a:gd name="T11" fmla="*/ 1152 h 1152"/>
              <a:gd name="T12" fmla="*/ 0 w 115"/>
              <a:gd name="T13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152">
                <a:moveTo>
                  <a:pt x="0" y="0"/>
                </a:moveTo>
                <a:lnTo>
                  <a:pt x="65" y="0"/>
                </a:lnTo>
                <a:lnTo>
                  <a:pt x="65" y="528"/>
                </a:lnTo>
                <a:lnTo>
                  <a:pt x="115" y="576"/>
                </a:lnTo>
                <a:lnTo>
                  <a:pt x="65" y="624"/>
                </a:lnTo>
                <a:lnTo>
                  <a:pt x="65" y="1152"/>
                </a:lnTo>
                <a:lnTo>
                  <a:pt x="0" y="1152"/>
                </a:lnTo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grpSp>
        <p:nvGrpSpPr>
          <p:cNvPr id="86" name="Moon" hidden="1"/>
          <p:cNvGrpSpPr/>
          <p:nvPr>
            <p:custDataLst>
              <p:tags r:id="rId13"/>
            </p:custDataLst>
          </p:nvPr>
        </p:nvGrpSpPr>
        <p:grpSpPr bwMode="gray">
          <a:xfrm>
            <a:off x="8787163" y="2489685"/>
            <a:ext cx="259174" cy="215966"/>
            <a:chOff x="762000" y="1270000"/>
            <a:chExt cx="254000" cy="254000"/>
          </a:xfrm>
        </p:grpSpPr>
        <p:sp>
          <p:nvSpPr>
            <p:cNvPr id="87" name="Oval 86"/>
            <p:cNvSpPr/>
            <p:nvPr/>
          </p:nvSpPr>
          <p:spPr bwMode="gray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88" name="Arc 87"/>
            <p:cNvSpPr/>
            <p:nvPr/>
          </p:nvSpPr>
          <p:spPr bwMode="gray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89" name="Flow" hidden="1"/>
          <p:cNvGrpSpPr/>
          <p:nvPr>
            <p:custDataLst>
              <p:tags r:id="rId14"/>
            </p:custDataLst>
          </p:nvPr>
        </p:nvGrpSpPr>
        <p:grpSpPr bwMode="gray">
          <a:xfrm>
            <a:off x="3328774" y="2005785"/>
            <a:ext cx="1866056" cy="777478"/>
            <a:chOff x="5905500" y="3124200"/>
            <a:chExt cx="1828800" cy="914400"/>
          </a:xfrm>
        </p:grpSpPr>
        <p:sp>
          <p:nvSpPr>
            <p:cNvPr id="90" name="Freeform 89"/>
            <p:cNvSpPr/>
            <p:nvPr>
              <p:custDataLst>
                <p:tags r:id="rId20"/>
              </p:custDataLst>
            </p:nvPr>
          </p:nvSpPr>
          <p:spPr bwMode="gray">
            <a:xfrm>
              <a:off x="5905500" y="3124200"/>
              <a:ext cx="1828800" cy="91440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1664208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1" name="TextBox 90"/>
            <p:cNvSpPr txBox="1"/>
            <p:nvPr>
              <p:custDataLst>
                <p:tags r:id="rId21"/>
              </p:custDataLst>
            </p:nvPr>
          </p:nvSpPr>
          <p:spPr bwMode="gray">
            <a:xfrm>
              <a:off x="5969000" y="3187700"/>
              <a:ext cx="1524000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92" name="SplitFlow" hidden="1"/>
          <p:cNvGrpSpPr/>
          <p:nvPr>
            <p:custDataLst>
              <p:tags r:id="rId15"/>
            </p:custDataLst>
          </p:nvPr>
        </p:nvGrpSpPr>
        <p:grpSpPr bwMode="gray">
          <a:xfrm>
            <a:off x="1391445" y="4247331"/>
            <a:ext cx="1866056" cy="777478"/>
            <a:chOff x="114300" y="1270000"/>
            <a:chExt cx="1828800" cy="914400"/>
          </a:xfrm>
        </p:grpSpPr>
        <p:sp>
          <p:nvSpPr>
            <p:cNvPr id="93" name="Freeform 92"/>
            <p:cNvSpPr/>
            <p:nvPr>
              <p:custDataLst>
                <p:tags r:id="rId16"/>
              </p:custDataLst>
            </p:nvPr>
          </p:nvSpPr>
          <p:spPr bwMode="gray">
            <a:xfrm>
              <a:off x="114300" y="12700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4" name="TextBox 93"/>
            <p:cNvSpPr txBox="1"/>
            <p:nvPr>
              <p:custDataLst>
                <p:tags r:id="rId17"/>
              </p:custDataLst>
            </p:nvPr>
          </p:nvSpPr>
          <p:spPr bwMode="gray">
            <a:xfrm>
              <a:off x="177800" y="13271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5" name="Freeform 94"/>
            <p:cNvSpPr/>
            <p:nvPr>
              <p:custDataLst>
                <p:tags r:id="rId18"/>
              </p:custDataLst>
            </p:nvPr>
          </p:nvSpPr>
          <p:spPr bwMode="gray">
            <a:xfrm>
              <a:off x="114300" y="17272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3048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0 h 457200"/>
                <a:gd name="connsiteX1" fmla="*/ 1511808 w 1828800"/>
                <a:gd name="connsiteY1" fmla="*/ 457200 h 457200"/>
                <a:gd name="connsiteX2" fmla="*/ 1828800 w 1828800"/>
                <a:gd name="connsiteY2" fmla="*/ 152400 h 457200"/>
                <a:gd name="connsiteX3" fmla="*/ 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15240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0 w 1828800"/>
                <a:gd name="connsiteY3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1828800" y="0"/>
                  </a:moveTo>
                  <a:lnTo>
                    <a:pt x="1664208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6" name="TextBox 95"/>
            <p:cNvSpPr txBox="1"/>
            <p:nvPr>
              <p:custDataLst>
                <p:tags r:id="rId19"/>
              </p:custDataLst>
            </p:nvPr>
          </p:nvSpPr>
          <p:spPr bwMode="gray">
            <a:xfrm>
              <a:off x="177800" y="17843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sp>
        <p:nvSpPr>
          <p:cNvPr id="5" name="doc id"/>
          <p:cNvSpPr txBox="1"/>
          <p:nvPr/>
        </p:nvSpPr>
        <p:spPr>
          <a:xfrm>
            <a:off x="8884766" y="53994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ru-RU" sz="800" dirty="0" smtClean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680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895282" rtl="0" eaLnBrk="1" fontAlgn="base" hangingPunct="1">
        <a:spcBef>
          <a:spcPct val="0"/>
        </a:spcBef>
        <a:spcAft>
          <a:spcPct val="0"/>
        </a:spcAft>
        <a:tabLst>
          <a:tab pos="444466" algn="l"/>
        </a:tabLst>
        <a:defRPr sz="1900" b="0" baseline="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  <a:lvl2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16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33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49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66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93660" indent="-192074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457165" indent="-261918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614316" indent="-155563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itchFamily="34" charset="0"/>
        <a:buChar char="▫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de-DE" sz="1600" baseline="0" noProof="0" dirty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5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635103375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23" name="think-cell Slide" r:id="rId37" imgW="360" imgH="360" progId="">
                  <p:embed/>
                </p:oleObj>
              </mc:Choice>
              <mc:Fallback>
                <p:oleObj name="think-cell Slide" r:id="rId37" imgW="360" imgH="360" progId="">
                  <p:embed/>
                  <p:pic>
                    <p:nvPicPr>
                      <p:cNvPr id="0" name="Picture 287"/>
                      <p:cNvPicPr>
                        <a:picLocks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489" y="1658889"/>
            <a:ext cx="89248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0" y="195720"/>
            <a:ext cx="82786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grpSp>
        <p:nvGrpSpPr>
          <p:cNvPr id="4" name="Group 3" hidden="1"/>
          <p:cNvGrpSpPr/>
          <p:nvPr/>
        </p:nvGrpSpPr>
        <p:grpSpPr>
          <a:xfrm>
            <a:off x="121489" y="5319256"/>
            <a:ext cx="8577055" cy="313163"/>
            <a:chOff x="119063" y="6256039"/>
            <a:chExt cx="8746662" cy="36831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119063" y="6256039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1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Сноска</a:t>
              </a:r>
              <a:endParaRPr lang="de-DE" sz="1000" dirty="0" smtClean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119063" y="6443363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17491" indent="-617491" defTabSz="895282"/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Источник:</a:t>
              </a: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</a:t>
              </a:r>
              <a:endParaRPr lang="de-DE" sz="10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21489" y="878712"/>
            <a:ext cx="4350892" cy="511569"/>
            <a:chOff x="915" y="651"/>
            <a:chExt cx="2686" cy="37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651"/>
              <a:ext cx="2686" cy="37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az-Cyrl-AZ" b="1" dirty="0" smtClean="0">
                  <a:solidFill>
                    <a:srgbClr val="000000"/>
                  </a:solidFill>
                  <a:latin typeface="Arial"/>
                  <a:sym typeface="+mn-lt"/>
                </a:rPr>
                <a:t>Заголовок</a:t>
              </a:r>
              <a:endParaRPr lang="de-DE" b="1" dirty="0" smtClean="0">
                <a:solidFill>
                  <a:srgbClr val="000000"/>
                </a:solidFill>
                <a:latin typeface="Arial"/>
                <a:sym typeface="+mn-lt"/>
              </a:endParaRPr>
            </a:p>
            <a:p>
              <a:r>
                <a:rPr lang="az-Cyrl-AZ" dirty="0" smtClean="0">
                  <a:solidFill>
                    <a:srgbClr val="000000"/>
                  </a:solidFill>
                  <a:latin typeface="Arial"/>
                  <a:sym typeface="+mn-lt"/>
                </a:rPr>
                <a:t>Единица измерения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050142" y="605349"/>
            <a:ext cx="970286" cy="876013"/>
            <a:chOff x="4936" y="176"/>
            <a:chExt cx="599" cy="649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2"/>
              <a:ext cx="104" cy="1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2"/>
              <a:ext cx="104" cy="1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3"/>
              <a:ext cx="104" cy="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4"/>
              <a:ext cx="104" cy="10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735890" y="605349"/>
            <a:ext cx="1284535" cy="649249"/>
            <a:chOff x="4750" y="176"/>
            <a:chExt cx="793" cy="48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53" name="LegendMoons" hidden="1"/>
          <p:cNvGrpSpPr/>
          <p:nvPr/>
        </p:nvGrpSpPr>
        <p:grpSpPr bwMode="gray">
          <a:xfrm>
            <a:off x="7981454" y="605352"/>
            <a:ext cx="1038749" cy="1128171"/>
            <a:chOff x="7769225" y="2105025"/>
            <a:chExt cx="1018010" cy="1326854"/>
          </a:xfrm>
        </p:grpSpPr>
        <p:grpSp>
          <p:nvGrpSpPr>
            <p:cNvPr id="54" name="MoonLegend1"/>
            <p:cNvGrpSpPr>
              <a:grpSpLocks noChangeAspect="1"/>
            </p:cNvGrpSpPr>
            <p:nvPr>
              <p:custDataLst>
                <p:tags r:id="rId22"/>
              </p:custDataLst>
            </p:nvPr>
          </p:nvGrpSpPr>
          <p:grpSpPr bwMode="gray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72" name="Oval 38"/>
              <p:cNvSpPr>
                <a:spLocks noChangeAspect="1" noChangeArrowheads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3" name="Arc 39"/>
              <p:cNvSpPr>
                <a:spLocks noChangeAspect="1"/>
              </p:cNvSpPr>
              <p:nvPr>
                <p:custDataLst>
                  <p:tags r:id="rId36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5" name="MoonLegend2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gray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70" name="Oval 41"/>
              <p:cNvSpPr>
                <a:spLocks noChangeAspect="1" noChangeArrowheads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1" name="Arc 42"/>
              <p:cNvSpPr>
                <a:spLocks noChangeAspect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6" name="MoonLegend4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gray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68" name="Oval 47"/>
              <p:cNvSpPr>
                <a:spLocks noChangeAspect="1" noChangeArrowheads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9" name="Arc 48"/>
              <p:cNvSpPr>
                <a:spLocks noChangeAspect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7" name="MoonLegend5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gray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66" name="Oval 50"/>
              <p:cNvSpPr>
                <a:spLocks noChangeAspect="1" noChangeArrowheads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7" name="Oval 51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sp>
          <p:nvSpPr>
            <p:cNvPr id="58" name="Legend1"/>
            <p:cNvSpPr>
              <a:spLocks noChangeArrowheads="1"/>
            </p:cNvSpPr>
            <p:nvPr/>
          </p:nvSpPr>
          <p:spPr bwMode="gray">
            <a:xfrm>
              <a:off x="8089900" y="2117467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59" name="Legend2"/>
            <p:cNvSpPr>
              <a:spLocks noChangeArrowheads="1"/>
            </p:cNvSpPr>
            <p:nvPr/>
          </p:nvSpPr>
          <p:spPr bwMode="gray">
            <a:xfrm>
              <a:off x="8089900" y="2392363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0" name="Legend3"/>
            <p:cNvSpPr>
              <a:spLocks noChangeArrowheads="1"/>
            </p:cNvSpPr>
            <p:nvPr/>
          </p:nvSpPr>
          <p:spPr bwMode="gray">
            <a:xfrm>
              <a:off x="8089900" y="266700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1" name="Legend4"/>
            <p:cNvSpPr>
              <a:spLocks noChangeArrowheads="1"/>
            </p:cNvSpPr>
            <p:nvPr/>
          </p:nvSpPr>
          <p:spPr bwMode="gray">
            <a:xfrm>
              <a:off x="8089900" y="2938466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2" name="Legend5"/>
            <p:cNvSpPr>
              <a:spLocks noChangeArrowheads="1"/>
            </p:cNvSpPr>
            <p:nvPr/>
          </p:nvSpPr>
          <p:spPr bwMode="gray">
            <a:xfrm>
              <a:off x="8089900" y="321469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5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grpSp>
          <p:nvGrpSpPr>
            <p:cNvPr id="63" name="MoonLegend3"/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 bwMode="gray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64" name="Oval 47"/>
              <p:cNvSpPr>
                <a:spLocks noChangeAspect="1" noChangeArrowheads="1"/>
              </p:cNvSpPr>
              <p:nvPr>
                <p:custDataLst>
                  <p:tags r:id="rId27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5" name="Arc 48"/>
              <p:cNvSpPr>
                <a:spLocks noChangeAspect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</p:grpSp>
      <p:sp>
        <p:nvSpPr>
          <p:cNvPr id="3" name="pg number"/>
          <p:cNvSpPr>
            <a:spLocks/>
          </p:cNvSpPr>
          <p:nvPr/>
        </p:nvSpPr>
        <p:spPr bwMode="gray">
          <a:xfrm>
            <a:off x="8889243" y="5490037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algn="r"/>
            <a:fld id="{42C328C1-A84F-4A39-A664-DBA00541A8C6}" type="slidenum">
              <a:rPr lang="de-DE" sz="1000" smtClean="0">
                <a:solidFill>
                  <a:srgbClr val="808080"/>
                </a:solidFill>
                <a:latin typeface="Arial"/>
                <a:sym typeface="+mn-lt"/>
              </a:rPr>
              <a:pPr algn="r"/>
              <a:t>‹#›</a:t>
            </a:fld>
            <a:endParaRPr lang="de-DE" sz="10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89" y="452183"/>
            <a:ext cx="89248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8121" algn="l"/>
              </a:tabLst>
              <a:defRPr/>
            </a:pPr>
            <a:r>
              <a:rPr lang="az-Cyrl-AZ" sz="1600" dirty="0" smtClean="0">
                <a:solidFill>
                  <a:srgbClr val="808080"/>
                </a:solidFill>
                <a:latin typeface="Arial"/>
                <a:sym typeface="+mn-lt"/>
              </a:rPr>
              <a:t>Единица измерения</a:t>
            </a:r>
            <a:endParaRPr lang="de-DE" sz="16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77" name="McK 1. On-page tracker" hidden="1"/>
          <p:cNvSpPr>
            <a:spLocks noChangeArrowheads="1"/>
          </p:cNvSpPr>
          <p:nvPr/>
        </p:nvSpPr>
        <p:spPr bwMode="gray">
          <a:xfrm>
            <a:off x="121491" y="2291"/>
            <a:ext cx="69410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az-Cyrl-AZ" sz="1400" cap="all" dirty="0" smtClean="0">
                <a:solidFill>
                  <a:srgbClr val="808080"/>
                </a:solidFill>
                <a:latin typeface="Arial"/>
                <a:sym typeface="+mn-lt"/>
              </a:rPr>
              <a:t>ТРЕКЕР</a:t>
            </a:r>
            <a:endParaRPr lang="de-DE" sz="1400" cap="all" dirty="0">
              <a:solidFill>
                <a:srgbClr val="808080"/>
              </a:solidFill>
              <a:latin typeface="Arial"/>
              <a:sym typeface="+mn-lt"/>
            </a:endParaRPr>
          </a:p>
        </p:txBody>
      </p:sp>
      <p:grpSp>
        <p:nvGrpSpPr>
          <p:cNvPr id="75" name="McKSticker" hidden="1"/>
          <p:cNvGrpSpPr/>
          <p:nvPr/>
        </p:nvGrpSpPr>
        <p:grpSpPr bwMode="gray">
          <a:xfrm>
            <a:off x="8413018" y="605345"/>
            <a:ext cx="633314" cy="212366"/>
            <a:chOff x="8116930" y="285750"/>
            <a:chExt cx="620670" cy="249767"/>
          </a:xfrm>
        </p:grpSpPr>
        <p:sp>
          <p:nvSpPr>
            <p:cNvPr id="76" name="StickerRectangle"/>
            <p:cNvSpPr>
              <a:spLocks noChangeArrowheads="1"/>
            </p:cNvSpPr>
            <p:nvPr/>
          </p:nvSpPr>
          <p:spPr bwMode="gray">
            <a:xfrm>
              <a:off x="8116930" y="285750"/>
              <a:ext cx="620670" cy="2497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282">
                <a:buClr>
                  <a:srgbClr val="006600"/>
                </a:buClr>
              </a:pPr>
              <a:r>
                <a:rPr lang="en-US" sz="1200" dirty="0" err="1" smtClean="0">
                  <a:solidFill>
                    <a:srgbClr val="808080"/>
                  </a:solidFill>
                  <a:latin typeface="Arial"/>
                  <a:sym typeface="+mn-lt"/>
                </a:rPr>
                <a:t>СТИКЕР</a:t>
              </a:r>
              <a:endParaRPr lang="en-US" sz="12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cxnSp>
          <p:nvCxnSpPr>
            <p:cNvPr id="78" name="AutoShape 31"/>
            <p:cNvCxnSpPr>
              <a:cxnSpLocks noChangeShapeType="1"/>
              <a:stCxn id="76" idx="2"/>
              <a:endCxn id="76" idx="4"/>
            </p:cNvCxnSpPr>
            <p:nvPr/>
          </p:nvCxnSpPr>
          <p:spPr bwMode="gray">
            <a:xfrm>
              <a:off x="8116930" y="285750"/>
              <a:ext cx="0" cy="24976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32"/>
            <p:cNvCxnSpPr>
              <a:cxnSpLocks noChangeShapeType="1"/>
              <a:stCxn id="76" idx="4"/>
              <a:endCxn id="76" idx="6"/>
            </p:cNvCxnSpPr>
            <p:nvPr/>
          </p:nvCxnSpPr>
          <p:spPr bwMode="gray">
            <a:xfrm>
              <a:off x="8116930" y="535517"/>
              <a:ext cx="62067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" hidden="1"/>
          <p:cNvSpPr txBox="1"/>
          <p:nvPr>
            <p:custDataLst>
              <p:tags r:id="rId7"/>
            </p:custDataLst>
          </p:nvPr>
        </p:nvSpPr>
        <p:spPr bwMode="gray">
          <a:xfrm>
            <a:off x="1676536" y="1433475"/>
            <a:ext cx="1555047" cy="1295796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3809" tIns="0" rIns="3809" bIns="0" numCol="1" anchor="ctr" anchorCtr="1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1" name="Rectangle" hidden="1"/>
          <p:cNvSpPr txBox="1"/>
          <p:nvPr>
            <p:custDataLst>
              <p:tags r:id="rId8"/>
            </p:custDataLst>
          </p:nvPr>
        </p:nvSpPr>
        <p:spPr bwMode="gray">
          <a:xfrm>
            <a:off x="1676536" y="2854045"/>
            <a:ext cx="1555047" cy="129579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2" name="RoundedRectangle" hidden="1"/>
          <p:cNvSpPr txBox="1"/>
          <p:nvPr>
            <p:custDataLst>
              <p:tags r:id="rId9"/>
            </p:custDataLst>
          </p:nvPr>
        </p:nvSpPr>
        <p:spPr bwMode="gray">
          <a:xfrm>
            <a:off x="3328777" y="2854045"/>
            <a:ext cx="1555047" cy="1295796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3" name="Arrow" hidden="1"/>
          <p:cNvSpPr txBox="1"/>
          <p:nvPr>
            <p:custDataLst>
              <p:tags r:id="rId10"/>
            </p:custDataLst>
          </p:nvPr>
        </p:nvSpPr>
        <p:spPr bwMode="gray">
          <a:xfrm>
            <a:off x="3328774" y="4038402"/>
            <a:ext cx="1866056" cy="777478"/>
          </a:xfrm>
          <a:prstGeom prst="rightArrow">
            <a:avLst>
              <a:gd name="adj1" fmla="val 54000"/>
              <a:gd name="adj2" fmla="val 37678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4" name="DirArrow" hidden="1"/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 rot="5400000">
            <a:off x="5260739" y="3326741"/>
            <a:ext cx="2627874" cy="3504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sp>
        <p:nvSpPr>
          <p:cNvPr id="85" name="Bracket" hidden="1"/>
          <p:cNvSpPr>
            <a:spLocks/>
          </p:cNvSpPr>
          <p:nvPr>
            <p:custDataLst>
              <p:tags r:id="rId12"/>
            </p:custDataLst>
          </p:nvPr>
        </p:nvSpPr>
        <p:spPr bwMode="gray">
          <a:xfrm>
            <a:off x="5938336" y="2139414"/>
            <a:ext cx="186282" cy="1554955"/>
          </a:xfrm>
          <a:custGeom>
            <a:avLst/>
            <a:gdLst>
              <a:gd name="T0" fmla="*/ 0 w 115"/>
              <a:gd name="T1" fmla="*/ 0 h 1152"/>
              <a:gd name="T2" fmla="*/ 65 w 115"/>
              <a:gd name="T3" fmla="*/ 0 h 1152"/>
              <a:gd name="T4" fmla="*/ 65 w 115"/>
              <a:gd name="T5" fmla="*/ 528 h 1152"/>
              <a:gd name="T6" fmla="*/ 115 w 115"/>
              <a:gd name="T7" fmla="*/ 576 h 1152"/>
              <a:gd name="T8" fmla="*/ 65 w 115"/>
              <a:gd name="T9" fmla="*/ 624 h 1152"/>
              <a:gd name="T10" fmla="*/ 65 w 115"/>
              <a:gd name="T11" fmla="*/ 1152 h 1152"/>
              <a:gd name="T12" fmla="*/ 0 w 115"/>
              <a:gd name="T13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152">
                <a:moveTo>
                  <a:pt x="0" y="0"/>
                </a:moveTo>
                <a:lnTo>
                  <a:pt x="65" y="0"/>
                </a:lnTo>
                <a:lnTo>
                  <a:pt x="65" y="528"/>
                </a:lnTo>
                <a:lnTo>
                  <a:pt x="115" y="576"/>
                </a:lnTo>
                <a:lnTo>
                  <a:pt x="65" y="624"/>
                </a:lnTo>
                <a:lnTo>
                  <a:pt x="65" y="1152"/>
                </a:lnTo>
                <a:lnTo>
                  <a:pt x="0" y="1152"/>
                </a:lnTo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grpSp>
        <p:nvGrpSpPr>
          <p:cNvPr id="86" name="Moon" hidden="1"/>
          <p:cNvGrpSpPr/>
          <p:nvPr>
            <p:custDataLst>
              <p:tags r:id="rId13"/>
            </p:custDataLst>
          </p:nvPr>
        </p:nvGrpSpPr>
        <p:grpSpPr bwMode="gray">
          <a:xfrm>
            <a:off x="8787163" y="2489685"/>
            <a:ext cx="259174" cy="215966"/>
            <a:chOff x="762000" y="1270000"/>
            <a:chExt cx="254000" cy="254000"/>
          </a:xfrm>
        </p:grpSpPr>
        <p:sp>
          <p:nvSpPr>
            <p:cNvPr id="87" name="Oval 86"/>
            <p:cNvSpPr/>
            <p:nvPr/>
          </p:nvSpPr>
          <p:spPr bwMode="gray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88" name="Arc 87"/>
            <p:cNvSpPr/>
            <p:nvPr/>
          </p:nvSpPr>
          <p:spPr bwMode="gray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89" name="Flow" hidden="1"/>
          <p:cNvGrpSpPr/>
          <p:nvPr>
            <p:custDataLst>
              <p:tags r:id="rId14"/>
            </p:custDataLst>
          </p:nvPr>
        </p:nvGrpSpPr>
        <p:grpSpPr bwMode="gray">
          <a:xfrm>
            <a:off x="3328774" y="2005785"/>
            <a:ext cx="1866056" cy="777478"/>
            <a:chOff x="5905500" y="3124200"/>
            <a:chExt cx="1828800" cy="914400"/>
          </a:xfrm>
        </p:grpSpPr>
        <p:sp>
          <p:nvSpPr>
            <p:cNvPr id="90" name="Freeform 89"/>
            <p:cNvSpPr/>
            <p:nvPr>
              <p:custDataLst>
                <p:tags r:id="rId20"/>
              </p:custDataLst>
            </p:nvPr>
          </p:nvSpPr>
          <p:spPr bwMode="gray">
            <a:xfrm>
              <a:off x="5905500" y="3124200"/>
              <a:ext cx="1828800" cy="91440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1664208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1" name="TextBox 90"/>
            <p:cNvSpPr txBox="1"/>
            <p:nvPr>
              <p:custDataLst>
                <p:tags r:id="rId21"/>
              </p:custDataLst>
            </p:nvPr>
          </p:nvSpPr>
          <p:spPr bwMode="gray">
            <a:xfrm>
              <a:off x="5969000" y="3187700"/>
              <a:ext cx="1524000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92" name="SplitFlow" hidden="1"/>
          <p:cNvGrpSpPr/>
          <p:nvPr>
            <p:custDataLst>
              <p:tags r:id="rId15"/>
            </p:custDataLst>
          </p:nvPr>
        </p:nvGrpSpPr>
        <p:grpSpPr bwMode="gray">
          <a:xfrm>
            <a:off x="1391445" y="4247331"/>
            <a:ext cx="1866056" cy="777478"/>
            <a:chOff x="114300" y="1270000"/>
            <a:chExt cx="1828800" cy="914400"/>
          </a:xfrm>
        </p:grpSpPr>
        <p:sp>
          <p:nvSpPr>
            <p:cNvPr id="93" name="Freeform 92"/>
            <p:cNvSpPr/>
            <p:nvPr>
              <p:custDataLst>
                <p:tags r:id="rId16"/>
              </p:custDataLst>
            </p:nvPr>
          </p:nvSpPr>
          <p:spPr bwMode="gray">
            <a:xfrm>
              <a:off x="114300" y="12700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4" name="TextBox 93"/>
            <p:cNvSpPr txBox="1"/>
            <p:nvPr>
              <p:custDataLst>
                <p:tags r:id="rId17"/>
              </p:custDataLst>
            </p:nvPr>
          </p:nvSpPr>
          <p:spPr bwMode="gray">
            <a:xfrm>
              <a:off x="177800" y="13271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5" name="Freeform 94"/>
            <p:cNvSpPr/>
            <p:nvPr>
              <p:custDataLst>
                <p:tags r:id="rId18"/>
              </p:custDataLst>
            </p:nvPr>
          </p:nvSpPr>
          <p:spPr bwMode="gray">
            <a:xfrm>
              <a:off x="114300" y="17272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3048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0 h 457200"/>
                <a:gd name="connsiteX1" fmla="*/ 1511808 w 1828800"/>
                <a:gd name="connsiteY1" fmla="*/ 457200 h 457200"/>
                <a:gd name="connsiteX2" fmla="*/ 1828800 w 1828800"/>
                <a:gd name="connsiteY2" fmla="*/ 152400 h 457200"/>
                <a:gd name="connsiteX3" fmla="*/ 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15240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0 w 1828800"/>
                <a:gd name="connsiteY3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1828800" y="0"/>
                  </a:moveTo>
                  <a:lnTo>
                    <a:pt x="1664208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6" name="TextBox 95"/>
            <p:cNvSpPr txBox="1"/>
            <p:nvPr>
              <p:custDataLst>
                <p:tags r:id="rId19"/>
              </p:custDataLst>
            </p:nvPr>
          </p:nvSpPr>
          <p:spPr bwMode="gray">
            <a:xfrm>
              <a:off x="177800" y="17843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sp>
        <p:nvSpPr>
          <p:cNvPr id="5" name="doc id"/>
          <p:cNvSpPr txBox="1"/>
          <p:nvPr/>
        </p:nvSpPr>
        <p:spPr>
          <a:xfrm>
            <a:off x="8884766" y="53994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ru-RU" sz="800" dirty="0" smtClean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5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895282" rtl="0" eaLnBrk="1" fontAlgn="base" hangingPunct="1">
        <a:spcBef>
          <a:spcPct val="0"/>
        </a:spcBef>
        <a:spcAft>
          <a:spcPct val="0"/>
        </a:spcAft>
        <a:tabLst>
          <a:tab pos="444466" algn="l"/>
        </a:tabLst>
        <a:defRPr sz="1900" b="0" baseline="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  <a:lvl2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16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33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49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66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93660" indent="-192074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457165" indent="-261918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614316" indent="-155563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itchFamily="34" charset="0"/>
        <a:buChar char="▫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de-DE" sz="1600" baseline="0" noProof="0" dirty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5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468715469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550" name="think-cell Slide" r:id="rId37" imgW="360" imgH="360" progId="">
                  <p:embed/>
                </p:oleObj>
              </mc:Choice>
              <mc:Fallback>
                <p:oleObj name="think-cell Slide" r:id="rId37" imgW="360" imgH="360" progId="">
                  <p:embed/>
                  <p:pic>
                    <p:nvPicPr>
                      <p:cNvPr id="0" name="Picture 286"/>
                      <p:cNvPicPr>
                        <a:picLocks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489" y="1658889"/>
            <a:ext cx="89248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0" y="195720"/>
            <a:ext cx="82786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grpSp>
        <p:nvGrpSpPr>
          <p:cNvPr id="4" name="Group 3" hidden="1"/>
          <p:cNvGrpSpPr/>
          <p:nvPr/>
        </p:nvGrpSpPr>
        <p:grpSpPr>
          <a:xfrm>
            <a:off x="121489" y="5319256"/>
            <a:ext cx="8577055" cy="313163"/>
            <a:chOff x="119063" y="6256039"/>
            <a:chExt cx="8746662" cy="36831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119063" y="6256039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1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Сноска</a:t>
              </a:r>
              <a:endParaRPr lang="de-DE" sz="1000" dirty="0" smtClean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119063" y="6443363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17491" indent="-617491" defTabSz="895282"/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Источник:</a:t>
              </a: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</a:t>
              </a:r>
              <a:endParaRPr lang="de-DE" sz="10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21489" y="878712"/>
            <a:ext cx="4350892" cy="511569"/>
            <a:chOff x="915" y="651"/>
            <a:chExt cx="2686" cy="37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651"/>
              <a:ext cx="2686" cy="37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az-Cyrl-AZ" b="1" dirty="0" smtClean="0">
                  <a:solidFill>
                    <a:srgbClr val="000000"/>
                  </a:solidFill>
                  <a:latin typeface="Arial"/>
                  <a:sym typeface="+mn-lt"/>
                </a:rPr>
                <a:t>Заголовок</a:t>
              </a:r>
              <a:endParaRPr lang="de-DE" b="1" dirty="0" smtClean="0">
                <a:solidFill>
                  <a:srgbClr val="000000"/>
                </a:solidFill>
                <a:latin typeface="Arial"/>
                <a:sym typeface="+mn-lt"/>
              </a:endParaRPr>
            </a:p>
            <a:p>
              <a:r>
                <a:rPr lang="az-Cyrl-AZ" dirty="0" smtClean="0">
                  <a:solidFill>
                    <a:srgbClr val="000000"/>
                  </a:solidFill>
                  <a:latin typeface="Arial"/>
                  <a:sym typeface="+mn-lt"/>
                </a:rPr>
                <a:t>Единица измерения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050142" y="605349"/>
            <a:ext cx="970286" cy="876013"/>
            <a:chOff x="4936" y="176"/>
            <a:chExt cx="599" cy="649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2"/>
              <a:ext cx="104" cy="1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2"/>
              <a:ext cx="104" cy="1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3"/>
              <a:ext cx="104" cy="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4"/>
              <a:ext cx="104" cy="10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735890" y="605349"/>
            <a:ext cx="1284535" cy="649249"/>
            <a:chOff x="4750" y="176"/>
            <a:chExt cx="793" cy="48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53" name="LegendMoons" hidden="1"/>
          <p:cNvGrpSpPr/>
          <p:nvPr/>
        </p:nvGrpSpPr>
        <p:grpSpPr bwMode="gray">
          <a:xfrm>
            <a:off x="7981454" y="605352"/>
            <a:ext cx="1038749" cy="1128171"/>
            <a:chOff x="7769225" y="2105025"/>
            <a:chExt cx="1018010" cy="1326854"/>
          </a:xfrm>
        </p:grpSpPr>
        <p:grpSp>
          <p:nvGrpSpPr>
            <p:cNvPr id="54" name="MoonLegend1"/>
            <p:cNvGrpSpPr>
              <a:grpSpLocks noChangeAspect="1"/>
            </p:cNvGrpSpPr>
            <p:nvPr>
              <p:custDataLst>
                <p:tags r:id="rId22"/>
              </p:custDataLst>
            </p:nvPr>
          </p:nvGrpSpPr>
          <p:grpSpPr bwMode="gray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72" name="Oval 38"/>
              <p:cNvSpPr>
                <a:spLocks noChangeAspect="1" noChangeArrowheads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3" name="Arc 39"/>
              <p:cNvSpPr>
                <a:spLocks noChangeAspect="1"/>
              </p:cNvSpPr>
              <p:nvPr>
                <p:custDataLst>
                  <p:tags r:id="rId36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5" name="MoonLegend2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gray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70" name="Oval 41"/>
              <p:cNvSpPr>
                <a:spLocks noChangeAspect="1" noChangeArrowheads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1" name="Arc 42"/>
              <p:cNvSpPr>
                <a:spLocks noChangeAspect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6" name="MoonLegend4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gray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68" name="Oval 47"/>
              <p:cNvSpPr>
                <a:spLocks noChangeAspect="1" noChangeArrowheads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9" name="Arc 48"/>
              <p:cNvSpPr>
                <a:spLocks noChangeAspect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7" name="MoonLegend5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gray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66" name="Oval 50"/>
              <p:cNvSpPr>
                <a:spLocks noChangeAspect="1" noChangeArrowheads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7" name="Oval 51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sp>
          <p:nvSpPr>
            <p:cNvPr id="58" name="Legend1"/>
            <p:cNvSpPr>
              <a:spLocks noChangeArrowheads="1"/>
            </p:cNvSpPr>
            <p:nvPr/>
          </p:nvSpPr>
          <p:spPr bwMode="gray">
            <a:xfrm>
              <a:off x="8089900" y="2117467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59" name="Legend2"/>
            <p:cNvSpPr>
              <a:spLocks noChangeArrowheads="1"/>
            </p:cNvSpPr>
            <p:nvPr/>
          </p:nvSpPr>
          <p:spPr bwMode="gray">
            <a:xfrm>
              <a:off x="8089900" y="2392363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0" name="Legend3"/>
            <p:cNvSpPr>
              <a:spLocks noChangeArrowheads="1"/>
            </p:cNvSpPr>
            <p:nvPr/>
          </p:nvSpPr>
          <p:spPr bwMode="gray">
            <a:xfrm>
              <a:off x="8089900" y="266700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1" name="Legend4"/>
            <p:cNvSpPr>
              <a:spLocks noChangeArrowheads="1"/>
            </p:cNvSpPr>
            <p:nvPr/>
          </p:nvSpPr>
          <p:spPr bwMode="gray">
            <a:xfrm>
              <a:off x="8089900" y="2938466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2" name="Legend5"/>
            <p:cNvSpPr>
              <a:spLocks noChangeArrowheads="1"/>
            </p:cNvSpPr>
            <p:nvPr/>
          </p:nvSpPr>
          <p:spPr bwMode="gray">
            <a:xfrm>
              <a:off x="8089900" y="321469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5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grpSp>
          <p:nvGrpSpPr>
            <p:cNvPr id="63" name="MoonLegend3"/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 bwMode="gray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64" name="Oval 47"/>
              <p:cNvSpPr>
                <a:spLocks noChangeAspect="1" noChangeArrowheads="1"/>
              </p:cNvSpPr>
              <p:nvPr>
                <p:custDataLst>
                  <p:tags r:id="rId27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5" name="Arc 48"/>
              <p:cNvSpPr>
                <a:spLocks noChangeAspect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</p:grpSp>
      <p:sp>
        <p:nvSpPr>
          <p:cNvPr id="3" name="pg number"/>
          <p:cNvSpPr>
            <a:spLocks/>
          </p:cNvSpPr>
          <p:nvPr/>
        </p:nvSpPr>
        <p:spPr bwMode="gray">
          <a:xfrm>
            <a:off x="8889243" y="5490037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algn="r"/>
            <a:fld id="{42C328C1-A84F-4A39-A664-DBA00541A8C6}" type="slidenum">
              <a:rPr lang="de-DE" sz="1000" smtClean="0">
                <a:solidFill>
                  <a:srgbClr val="808080"/>
                </a:solidFill>
                <a:latin typeface="Arial"/>
                <a:sym typeface="+mn-lt"/>
              </a:rPr>
              <a:pPr algn="r"/>
              <a:t>‹#›</a:t>
            </a:fld>
            <a:endParaRPr lang="de-DE" sz="10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89" y="452183"/>
            <a:ext cx="89248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8121" algn="l"/>
              </a:tabLst>
              <a:defRPr/>
            </a:pPr>
            <a:r>
              <a:rPr lang="az-Cyrl-AZ" sz="1600" dirty="0" smtClean="0">
                <a:solidFill>
                  <a:srgbClr val="808080"/>
                </a:solidFill>
                <a:latin typeface="Arial"/>
                <a:sym typeface="+mn-lt"/>
              </a:rPr>
              <a:t>Единица измерения</a:t>
            </a:r>
            <a:endParaRPr lang="de-DE" sz="16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77" name="McK 1. On-page tracker" hidden="1"/>
          <p:cNvSpPr>
            <a:spLocks noChangeArrowheads="1"/>
          </p:cNvSpPr>
          <p:nvPr/>
        </p:nvSpPr>
        <p:spPr bwMode="gray">
          <a:xfrm>
            <a:off x="121491" y="2291"/>
            <a:ext cx="69410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az-Cyrl-AZ" sz="1400" cap="all" dirty="0" smtClean="0">
                <a:solidFill>
                  <a:srgbClr val="808080"/>
                </a:solidFill>
                <a:latin typeface="Arial"/>
                <a:sym typeface="+mn-lt"/>
              </a:rPr>
              <a:t>ТРЕКЕР</a:t>
            </a:r>
            <a:endParaRPr lang="de-DE" sz="1400" cap="all" dirty="0">
              <a:solidFill>
                <a:srgbClr val="808080"/>
              </a:solidFill>
              <a:latin typeface="Arial"/>
              <a:sym typeface="+mn-lt"/>
            </a:endParaRPr>
          </a:p>
        </p:txBody>
      </p:sp>
      <p:grpSp>
        <p:nvGrpSpPr>
          <p:cNvPr id="75" name="McKSticker" hidden="1"/>
          <p:cNvGrpSpPr/>
          <p:nvPr/>
        </p:nvGrpSpPr>
        <p:grpSpPr bwMode="gray">
          <a:xfrm>
            <a:off x="8413018" y="605345"/>
            <a:ext cx="633314" cy="212366"/>
            <a:chOff x="8116930" y="285750"/>
            <a:chExt cx="620670" cy="249767"/>
          </a:xfrm>
        </p:grpSpPr>
        <p:sp>
          <p:nvSpPr>
            <p:cNvPr id="76" name="StickerRectangle"/>
            <p:cNvSpPr>
              <a:spLocks noChangeArrowheads="1"/>
            </p:cNvSpPr>
            <p:nvPr/>
          </p:nvSpPr>
          <p:spPr bwMode="gray">
            <a:xfrm>
              <a:off x="8116930" y="285750"/>
              <a:ext cx="620670" cy="2497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282">
                <a:buClr>
                  <a:srgbClr val="006600"/>
                </a:buClr>
              </a:pPr>
              <a:r>
                <a:rPr lang="en-US" sz="1200" dirty="0" err="1" smtClean="0">
                  <a:solidFill>
                    <a:srgbClr val="808080"/>
                  </a:solidFill>
                  <a:latin typeface="Arial"/>
                  <a:sym typeface="+mn-lt"/>
                </a:rPr>
                <a:t>СТИКЕР</a:t>
              </a:r>
              <a:endParaRPr lang="en-US" sz="12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cxnSp>
          <p:nvCxnSpPr>
            <p:cNvPr id="78" name="AutoShape 31"/>
            <p:cNvCxnSpPr>
              <a:cxnSpLocks noChangeShapeType="1"/>
              <a:stCxn id="76" idx="2"/>
              <a:endCxn id="76" idx="4"/>
            </p:cNvCxnSpPr>
            <p:nvPr/>
          </p:nvCxnSpPr>
          <p:spPr bwMode="gray">
            <a:xfrm>
              <a:off x="8116930" y="285750"/>
              <a:ext cx="0" cy="24976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32"/>
            <p:cNvCxnSpPr>
              <a:cxnSpLocks noChangeShapeType="1"/>
              <a:stCxn id="76" idx="4"/>
              <a:endCxn id="76" idx="6"/>
            </p:cNvCxnSpPr>
            <p:nvPr/>
          </p:nvCxnSpPr>
          <p:spPr bwMode="gray">
            <a:xfrm>
              <a:off x="8116930" y="535517"/>
              <a:ext cx="62067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" hidden="1"/>
          <p:cNvSpPr txBox="1"/>
          <p:nvPr>
            <p:custDataLst>
              <p:tags r:id="rId7"/>
            </p:custDataLst>
          </p:nvPr>
        </p:nvSpPr>
        <p:spPr bwMode="gray">
          <a:xfrm>
            <a:off x="1676536" y="1433475"/>
            <a:ext cx="1555047" cy="1295796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3809" tIns="0" rIns="3809" bIns="0" numCol="1" anchor="ctr" anchorCtr="1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1" name="Rectangle" hidden="1"/>
          <p:cNvSpPr txBox="1"/>
          <p:nvPr>
            <p:custDataLst>
              <p:tags r:id="rId8"/>
            </p:custDataLst>
          </p:nvPr>
        </p:nvSpPr>
        <p:spPr bwMode="gray">
          <a:xfrm>
            <a:off x="1676536" y="2854045"/>
            <a:ext cx="1555047" cy="129579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2" name="RoundedRectangle" hidden="1"/>
          <p:cNvSpPr txBox="1"/>
          <p:nvPr>
            <p:custDataLst>
              <p:tags r:id="rId9"/>
            </p:custDataLst>
          </p:nvPr>
        </p:nvSpPr>
        <p:spPr bwMode="gray">
          <a:xfrm>
            <a:off x="3328777" y="2854045"/>
            <a:ext cx="1555047" cy="1295796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3" name="Arrow" hidden="1"/>
          <p:cNvSpPr txBox="1"/>
          <p:nvPr>
            <p:custDataLst>
              <p:tags r:id="rId10"/>
            </p:custDataLst>
          </p:nvPr>
        </p:nvSpPr>
        <p:spPr bwMode="gray">
          <a:xfrm>
            <a:off x="3328774" y="4038402"/>
            <a:ext cx="1866056" cy="777478"/>
          </a:xfrm>
          <a:prstGeom prst="rightArrow">
            <a:avLst>
              <a:gd name="adj1" fmla="val 54000"/>
              <a:gd name="adj2" fmla="val 37678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4" name="DirArrow" hidden="1"/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 rot="5400000">
            <a:off x="5260739" y="3326741"/>
            <a:ext cx="2627874" cy="3504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sp>
        <p:nvSpPr>
          <p:cNvPr id="85" name="Bracket" hidden="1"/>
          <p:cNvSpPr>
            <a:spLocks/>
          </p:cNvSpPr>
          <p:nvPr>
            <p:custDataLst>
              <p:tags r:id="rId12"/>
            </p:custDataLst>
          </p:nvPr>
        </p:nvSpPr>
        <p:spPr bwMode="gray">
          <a:xfrm>
            <a:off x="5938336" y="2139414"/>
            <a:ext cx="186282" cy="1554955"/>
          </a:xfrm>
          <a:custGeom>
            <a:avLst/>
            <a:gdLst>
              <a:gd name="T0" fmla="*/ 0 w 115"/>
              <a:gd name="T1" fmla="*/ 0 h 1152"/>
              <a:gd name="T2" fmla="*/ 65 w 115"/>
              <a:gd name="T3" fmla="*/ 0 h 1152"/>
              <a:gd name="T4" fmla="*/ 65 w 115"/>
              <a:gd name="T5" fmla="*/ 528 h 1152"/>
              <a:gd name="T6" fmla="*/ 115 w 115"/>
              <a:gd name="T7" fmla="*/ 576 h 1152"/>
              <a:gd name="T8" fmla="*/ 65 w 115"/>
              <a:gd name="T9" fmla="*/ 624 h 1152"/>
              <a:gd name="T10" fmla="*/ 65 w 115"/>
              <a:gd name="T11" fmla="*/ 1152 h 1152"/>
              <a:gd name="T12" fmla="*/ 0 w 115"/>
              <a:gd name="T13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152">
                <a:moveTo>
                  <a:pt x="0" y="0"/>
                </a:moveTo>
                <a:lnTo>
                  <a:pt x="65" y="0"/>
                </a:lnTo>
                <a:lnTo>
                  <a:pt x="65" y="528"/>
                </a:lnTo>
                <a:lnTo>
                  <a:pt x="115" y="576"/>
                </a:lnTo>
                <a:lnTo>
                  <a:pt x="65" y="624"/>
                </a:lnTo>
                <a:lnTo>
                  <a:pt x="65" y="1152"/>
                </a:lnTo>
                <a:lnTo>
                  <a:pt x="0" y="1152"/>
                </a:lnTo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grpSp>
        <p:nvGrpSpPr>
          <p:cNvPr id="86" name="Moon" hidden="1"/>
          <p:cNvGrpSpPr/>
          <p:nvPr>
            <p:custDataLst>
              <p:tags r:id="rId13"/>
            </p:custDataLst>
          </p:nvPr>
        </p:nvGrpSpPr>
        <p:grpSpPr bwMode="gray">
          <a:xfrm>
            <a:off x="8787163" y="2489685"/>
            <a:ext cx="259174" cy="215966"/>
            <a:chOff x="762000" y="1270000"/>
            <a:chExt cx="254000" cy="254000"/>
          </a:xfrm>
        </p:grpSpPr>
        <p:sp>
          <p:nvSpPr>
            <p:cNvPr id="87" name="Oval 86"/>
            <p:cNvSpPr/>
            <p:nvPr/>
          </p:nvSpPr>
          <p:spPr bwMode="gray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88" name="Arc 87"/>
            <p:cNvSpPr/>
            <p:nvPr/>
          </p:nvSpPr>
          <p:spPr bwMode="gray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89" name="Flow" hidden="1"/>
          <p:cNvGrpSpPr/>
          <p:nvPr>
            <p:custDataLst>
              <p:tags r:id="rId14"/>
            </p:custDataLst>
          </p:nvPr>
        </p:nvGrpSpPr>
        <p:grpSpPr bwMode="gray">
          <a:xfrm>
            <a:off x="3328774" y="2005785"/>
            <a:ext cx="1866056" cy="777478"/>
            <a:chOff x="5905500" y="3124200"/>
            <a:chExt cx="1828800" cy="914400"/>
          </a:xfrm>
        </p:grpSpPr>
        <p:sp>
          <p:nvSpPr>
            <p:cNvPr id="90" name="Freeform 89"/>
            <p:cNvSpPr/>
            <p:nvPr>
              <p:custDataLst>
                <p:tags r:id="rId20"/>
              </p:custDataLst>
            </p:nvPr>
          </p:nvSpPr>
          <p:spPr bwMode="gray">
            <a:xfrm>
              <a:off x="5905500" y="3124200"/>
              <a:ext cx="1828800" cy="91440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1664208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1" name="TextBox 90"/>
            <p:cNvSpPr txBox="1"/>
            <p:nvPr>
              <p:custDataLst>
                <p:tags r:id="rId21"/>
              </p:custDataLst>
            </p:nvPr>
          </p:nvSpPr>
          <p:spPr bwMode="gray">
            <a:xfrm>
              <a:off x="5969000" y="3187700"/>
              <a:ext cx="1524000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92" name="SplitFlow" hidden="1"/>
          <p:cNvGrpSpPr/>
          <p:nvPr>
            <p:custDataLst>
              <p:tags r:id="rId15"/>
            </p:custDataLst>
          </p:nvPr>
        </p:nvGrpSpPr>
        <p:grpSpPr bwMode="gray">
          <a:xfrm>
            <a:off x="1391445" y="4247331"/>
            <a:ext cx="1866056" cy="777478"/>
            <a:chOff x="114300" y="1270000"/>
            <a:chExt cx="1828800" cy="914400"/>
          </a:xfrm>
        </p:grpSpPr>
        <p:sp>
          <p:nvSpPr>
            <p:cNvPr id="93" name="Freeform 92"/>
            <p:cNvSpPr/>
            <p:nvPr>
              <p:custDataLst>
                <p:tags r:id="rId16"/>
              </p:custDataLst>
            </p:nvPr>
          </p:nvSpPr>
          <p:spPr bwMode="gray">
            <a:xfrm>
              <a:off x="114300" y="12700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4" name="TextBox 93"/>
            <p:cNvSpPr txBox="1"/>
            <p:nvPr>
              <p:custDataLst>
                <p:tags r:id="rId17"/>
              </p:custDataLst>
            </p:nvPr>
          </p:nvSpPr>
          <p:spPr bwMode="gray">
            <a:xfrm>
              <a:off x="177800" y="13271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5" name="Freeform 94"/>
            <p:cNvSpPr/>
            <p:nvPr>
              <p:custDataLst>
                <p:tags r:id="rId18"/>
              </p:custDataLst>
            </p:nvPr>
          </p:nvSpPr>
          <p:spPr bwMode="gray">
            <a:xfrm>
              <a:off x="114300" y="17272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3048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0 h 457200"/>
                <a:gd name="connsiteX1" fmla="*/ 1511808 w 1828800"/>
                <a:gd name="connsiteY1" fmla="*/ 457200 h 457200"/>
                <a:gd name="connsiteX2" fmla="*/ 1828800 w 1828800"/>
                <a:gd name="connsiteY2" fmla="*/ 152400 h 457200"/>
                <a:gd name="connsiteX3" fmla="*/ 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15240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0 w 1828800"/>
                <a:gd name="connsiteY3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1828800" y="0"/>
                  </a:moveTo>
                  <a:lnTo>
                    <a:pt x="1664208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6" name="TextBox 95"/>
            <p:cNvSpPr txBox="1"/>
            <p:nvPr>
              <p:custDataLst>
                <p:tags r:id="rId19"/>
              </p:custDataLst>
            </p:nvPr>
          </p:nvSpPr>
          <p:spPr bwMode="gray">
            <a:xfrm>
              <a:off x="177800" y="17843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sp>
        <p:nvSpPr>
          <p:cNvPr id="5" name="doc id"/>
          <p:cNvSpPr txBox="1"/>
          <p:nvPr/>
        </p:nvSpPr>
        <p:spPr>
          <a:xfrm>
            <a:off x="8884766" y="53994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ru-RU" sz="800" dirty="0" smtClean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660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895282" rtl="0" eaLnBrk="1" fontAlgn="base" hangingPunct="1">
        <a:spcBef>
          <a:spcPct val="0"/>
        </a:spcBef>
        <a:spcAft>
          <a:spcPct val="0"/>
        </a:spcAft>
        <a:tabLst>
          <a:tab pos="444466" algn="l"/>
        </a:tabLst>
        <a:defRPr sz="1900" b="0" baseline="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  <a:lvl2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16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33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49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66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93660" indent="-192074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457165" indent="-261918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614316" indent="-155563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itchFamily="34" charset="0"/>
        <a:buChar char="▫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de-DE" sz="1600" baseline="0" noProof="0" dirty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5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330174562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642" name="think-cell Slide" r:id="rId38" imgW="360" imgH="360" progId="">
                  <p:embed/>
                </p:oleObj>
              </mc:Choice>
              <mc:Fallback>
                <p:oleObj name="think-cell Slide" r:id="rId38" imgW="360" imgH="360" progId="">
                  <p:embed/>
                  <p:pic>
                    <p:nvPicPr>
                      <p:cNvPr id="0" name="Picture 282"/>
                      <p:cNvPicPr>
                        <a:picLocks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489" y="1658889"/>
            <a:ext cx="89248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0" y="195720"/>
            <a:ext cx="82786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grpSp>
        <p:nvGrpSpPr>
          <p:cNvPr id="4" name="Group 3" hidden="1"/>
          <p:cNvGrpSpPr/>
          <p:nvPr/>
        </p:nvGrpSpPr>
        <p:grpSpPr>
          <a:xfrm>
            <a:off x="121489" y="5319256"/>
            <a:ext cx="8577055" cy="313163"/>
            <a:chOff x="119063" y="6256039"/>
            <a:chExt cx="8746662" cy="36831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119063" y="6256039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1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Сноска</a:t>
              </a:r>
              <a:endParaRPr lang="de-DE" sz="1000" dirty="0" smtClean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119063" y="6443363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17491" indent="-617491" defTabSz="895282"/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Источник:</a:t>
              </a: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</a:t>
              </a:r>
              <a:endParaRPr lang="de-DE" sz="10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21489" y="878712"/>
            <a:ext cx="4350892" cy="511569"/>
            <a:chOff x="915" y="651"/>
            <a:chExt cx="2686" cy="37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651"/>
              <a:ext cx="2686" cy="37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az-Cyrl-AZ" b="1" dirty="0" smtClean="0">
                  <a:solidFill>
                    <a:srgbClr val="000000"/>
                  </a:solidFill>
                  <a:latin typeface="Arial"/>
                  <a:sym typeface="+mn-lt"/>
                </a:rPr>
                <a:t>Заголовок</a:t>
              </a:r>
              <a:endParaRPr lang="de-DE" b="1" dirty="0" smtClean="0">
                <a:solidFill>
                  <a:srgbClr val="000000"/>
                </a:solidFill>
                <a:latin typeface="Arial"/>
                <a:sym typeface="+mn-lt"/>
              </a:endParaRPr>
            </a:p>
            <a:p>
              <a:r>
                <a:rPr lang="az-Cyrl-AZ" dirty="0" smtClean="0">
                  <a:solidFill>
                    <a:srgbClr val="000000"/>
                  </a:solidFill>
                  <a:latin typeface="Arial"/>
                  <a:sym typeface="+mn-lt"/>
                </a:rPr>
                <a:t>Единица измерения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050142" y="605349"/>
            <a:ext cx="970286" cy="876013"/>
            <a:chOff x="4936" y="176"/>
            <a:chExt cx="599" cy="649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2"/>
              <a:ext cx="104" cy="1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2"/>
              <a:ext cx="104" cy="1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3"/>
              <a:ext cx="104" cy="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4"/>
              <a:ext cx="104" cy="10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735890" y="605349"/>
            <a:ext cx="1284535" cy="649249"/>
            <a:chOff x="4750" y="176"/>
            <a:chExt cx="793" cy="48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53" name="LegendMoons" hidden="1"/>
          <p:cNvGrpSpPr/>
          <p:nvPr/>
        </p:nvGrpSpPr>
        <p:grpSpPr bwMode="gray">
          <a:xfrm>
            <a:off x="7981454" y="605352"/>
            <a:ext cx="1038749" cy="1128171"/>
            <a:chOff x="7769225" y="2105025"/>
            <a:chExt cx="1018010" cy="1326854"/>
          </a:xfrm>
        </p:grpSpPr>
        <p:grpSp>
          <p:nvGrpSpPr>
            <p:cNvPr id="54" name="MoonLegend1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gray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72" name="Oval 38"/>
              <p:cNvSpPr>
                <a:spLocks noChangeAspect="1" noChangeArrowheads="1"/>
              </p:cNvSpPr>
              <p:nvPr>
                <p:custDataLst>
                  <p:tags r:id="rId36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3" name="Arc 39"/>
              <p:cNvSpPr>
                <a:spLocks noChangeAspect="1"/>
              </p:cNvSpPr>
              <p:nvPr>
                <p:custDataLst>
                  <p:tags r:id="rId37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5" name="MoonLegend2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gray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70" name="Oval 41"/>
              <p:cNvSpPr>
                <a:spLocks noChangeAspect="1" noChangeArrowheads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1" name="Arc 42"/>
              <p:cNvSpPr>
                <a:spLocks noChangeAspect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6" name="MoonLegend4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gray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68" name="Oval 47"/>
              <p:cNvSpPr>
                <a:spLocks noChangeAspect="1" noChangeArrowheads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9" name="Arc 48"/>
              <p:cNvSpPr>
                <a:spLocks noChangeAspect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7" name="MoonLegend5"/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 bwMode="gray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66" name="Oval 50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7" name="Oval 51"/>
              <p:cNvSpPr>
                <a:spLocks noChangeAspect="1" noChangeArrowheads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sp>
          <p:nvSpPr>
            <p:cNvPr id="58" name="Legend1"/>
            <p:cNvSpPr>
              <a:spLocks noChangeArrowheads="1"/>
            </p:cNvSpPr>
            <p:nvPr/>
          </p:nvSpPr>
          <p:spPr bwMode="gray">
            <a:xfrm>
              <a:off x="8089900" y="2117467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59" name="Legend2"/>
            <p:cNvSpPr>
              <a:spLocks noChangeArrowheads="1"/>
            </p:cNvSpPr>
            <p:nvPr/>
          </p:nvSpPr>
          <p:spPr bwMode="gray">
            <a:xfrm>
              <a:off x="8089900" y="2392363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0" name="Legend3"/>
            <p:cNvSpPr>
              <a:spLocks noChangeArrowheads="1"/>
            </p:cNvSpPr>
            <p:nvPr/>
          </p:nvSpPr>
          <p:spPr bwMode="gray">
            <a:xfrm>
              <a:off x="8089900" y="266700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1" name="Legend4"/>
            <p:cNvSpPr>
              <a:spLocks noChangeArrowheads="1"/>
            </p:cNvSpPr>
            <p:nvPr/>
          </p:nvSpPr>
          <p:spPr bwMode="gray">
            <a:xfrm>
              <a:off x="8089900" y="2938466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2" name="Legend5"/>
            <p:cNvSpPr>
              <a:spLocks noChangeArrowheads="1"/>
            </p:cNvSpPr>
            <p:nvPr/>
          </p:nvSpPr>
          <p:spPr bwMode="gray">
            <a:xfrm>
              <a:off x="8089900" y="321469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5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grpSp>
          <p:nvGrpSpPr>
            <p:cNvPr id="63" name="MoonLegend3"/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 bwMode="gray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64" name="Oval 47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5" name="Arc 48"/>
              <p:cNvSpPr>
                <a:spLocks noChangeAspect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</p:grpSp>
      <p:sp>
        <p:nvSpPr>
          <p:cNvPr id="3" name="pg number"/>
          <p:cNvSpPr>
            <a:spLocks/>
          </p:cNvSpPr>
          <p:nvPr/>
        </p:nvSpPr>
        <p:spPr bwMode="gray">
          <a:xfrm>
            <a:off x="8889243" y="5490037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algn="r"/>
            <a:fld id="{42C328C1-A84F-4A39-A664-DBA00541A8C6}" type="slidenum">
              <a:rPr lang="de-DE" sz="1000" smtClean="0">
                <a:solidFill>
                  <a:srgbClr val="808080"/>
                </a:solidFill>
                <a:latin typeface="Arial"/>
                <a:sym typeface="+mn-lt"/>
              </a:rPr>
              <a:pPr algn="r"/>
              <a:t>‹#›</a:t>
            </a:fld>
            <a:endParaRPr lang="de-DE" sz="10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89" y="452183"/>
            <a:ext cx="89248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8121" algn="l"/>
              </a:tabLst>
              <a:defRPr/>
            </a:pPr>
            <a:r>
              <a:rPr lang="az-Cyrl-AZ" sz="1600" dirty="0" smtClean="0">
                <a:solidFill>
                  <a:srgbClr val="808080"/>
                </a:solidFill>
                <a:latin typeface="Arial"/>
                <a:sym typeface="+mn-lt"/>
              </a:rPr>
              <a:t>Единица измерения</a:t>
            </a:r>
            <a:endParaRPr lang="de-DE" sz="16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77" name="McK 1. On-page tracker" hidden="1"/>
          <p:cNvSpPr>
            <a:spLocks noChangeArrowheads="1"/>
          </p:cNvSpPr>
          <p:nvPr/>
        </p:nvSpPr>
        <p:spPr bwMode="gray">
          <a:xfrm>
            <a:off x="121491" y="2291"/>
            <a:ext cx="69410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az-Cyrl-AZ" sz="1400" cap="all" dirty="0" smtClean="0">
                <a:solidFill>
                  <a:srgbClr val="808080"/>
                </a:solidFill>
                <a:latin typeface="Arial"/>
                <a:sym typeface="+mn-lt"/>
              </a:rPr>
              <a:t>ТРЕКЕР</a:t>
            </a:r>
            <a:endParaRPr lang="de-DE" sz="1400" cap="all" dirty="0">
              <a:solidFill>
                <a:srgbClr val="808080"/>
              </a:solidFill>
              <a:latin typeface="Arial"/>
              <a:sym typeface="+mn-lt"/>
            </a:endParaRPr>
          </a:p>
        </p:txBody>
      </p:sp>
      <p:grpSp>
        <p:nvGrpSpPr>
          <p:cNvPr id="75" name="McKSticker" hidden="1"/>
          <p:cNvGrpSpPr/>
          <p:nvPr/>
        </p:nvGrpSpPr>
        <p:grpSpPr bwMode="gray">
          <a:xfrm>
            <a:off x="8413018" y="605345"/>
            <a:ext cx="633314" cy="212366"/>
            <a:chOff x="8116930" y="285750"/>
            <a:chExt cx="620670" cy="249767"/>
          </a:xfrm>
        </p:grpSpPr>
        <p:sp>
          <p:nvSpPr>
            <p:cNvPr id="76" name="StickerRectangle"/>
            <p:cNvSpPr>
              <a:spLocks noChangeArrowheads="1"/>
            </p:cNvSpPr>
            <p:nvPr/>
          </p:nvSpPr>
          <p:spPr bwMode="gray">
            <a:xfrm>
              <a:off x="8116930" y="285750"/>
              <a:ext cx="620670" cy="2497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282">
                <a:buClr>
                  <a:srgbClr val="006600"/>
                </a:buClr>
              </a:pPr>
              <a:r>
                <a:rPr lang="en-US" sz="1200" dirty="0" err="1" smtClean="0">
                  <a:solidFill>
                    <a:srgbClr val="808080"/>
                  </a:solidFill>
                  <a:latin typeface="Arial"/>
                  <a:sym typeface="+mn-lt"/>
                </a:rPr>
                <a:t>СТИКЕР</a:t>
              </a:r>
              <a:endParaRPr lang="en-US" sz="12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cxnSp>
          <p:nvCxnSpPr>
            <p:cNvPr id="78" name="AutoShape 31"/>
            <p:cNvCxnSpPr>
              <a:cxnSpLocks noChangeShapeType="1"/>
              <a:stCxn id="76" idx="2"/>
              <a:endCxn id="76" idx="4"/>
            </p:cNvCxnSpPr>
            <p:nvPr/>
          </p:nvCxnSpPr>
          <p:spPr bwMode="gray">
            <a:xfrm>
              <a:off x="8116930" y="285750"/>
              <a:ext cx="0" cy="24976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32"/>
            <p:cNvCxnSpPr>
              <a:cxnSpLocks noChangeShapeType="1"/>
              <a:stCxn id="76" idx="4"/>
              <a:endCxn id="76" idx="6"/>
            </p:cNvCxnSpPr>
            <p:nvPr/>
          </p:nvCxnSpPr>
          <p:spPr bwMode="gray">
            <a:xfrm>
              <a:off x="8116930" y="535517"/>
              <a:ext cx="62067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" hidden="1"/>
          <p:cNvSpPr txBox="1"/>
          <p:nvPr>
            <p:custDataLst>
              <p:tags r:id="rId8"/>
            </p:custDataLst>
          </p:nvPr>
        </p:nvSpPr>
        <p:spPr bwMode="gray">
          <a:xfrm>
            <a:off x="1676536" y="1433475"/>
            <a:ext cx="1555047" cy="1295796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3809" tIns="0" rIns="3809" bIns="0" numCol="1" anchor="ctr" anchorCtr="1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1" name="Rectangle" hidden="1"/>
          <p:cNvSpPr txBox="1"/>
          <p:nvPr>
            <p:custDataLst>
              <p:tags r:id="rId9"/>
            </p:custDataLst>
          </p:nvPr>
        </p:nvSpPr>
        <p:spPr bwMode="gray">
          <a:xfrm>
            <a:off x="1676536" y="2854045"/>
            <a:ext cx="1555047" cy="129579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2" name="RoundedRectangle" hidden="1"/>
          <p:cNvSpPr txBox="1"/>
          <p:nvPr>
            <p:custDataLst>
              <p:tags r:id="rId10"/>
            </p:custDataLst>
          </p:nvPr>
        </p:nvSpPr>
        <p:spPr bwMode="gray">
          <a:xfrm>
            <a:off x="3328777" y="2854045"/>
            <a:ext cx="1555047" cy="1295796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3" name="Arrow" hidden="1"/>
          <p:cNvSpPr txBox="1"/>
          <p:nvPr>
            <p:custDataLst>
              <p:tags r:id="rId11"/>
            </p:custDataLst>
          </p:nvPr>
        </p:nvSpPr>
        <p:spPr bwMode="gray">
          <a:xfrm>
            <a:off x="3328774" y="4038402"/>
            <a:ext cx="1866056" cy="777478"/>
          </a:xfrm>
          <a:prstGeom prst="rightArrow">
            <a:avLst>
              <a:gd name="adj1" fmla="val 54000"/>
              <a:gd name="adj2" fmla="val 37678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4" name="DirArrow" hidden="1"/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 rot="5400000">
            <a:off x="5260739" y="3326741"/>
            <a:ext cx="2627874" cy="3504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sp>
        <p:nvSpPr>
          <p:cNvPr id="85" name="Bracket" hidden="1"/>
          <p:cNvSpPr>
            <a:spLocks/>
          </p:cNvSpPr>
          <p:nvPr>
            <p:custDataLst>
              <p:tags r:id="rId13"/>
            </p:custDataLst>
          </p:nvPr>
        </p:nvSpPr>
        <p:spPr bwMode="gray">
          <a:xfrm>
            <a:off x="5938336" y="2139414"/>
            <a:ext cx="186282" cy="1554955"/>
          </a:xfrm>
          <a:custGeom>
            <a:avLst/>
            <a:gdLst>
              <a:gd name="T0" fmla="*/ 0 w 115"/>
              <a:gd name="T1" fmla="*/ 0 h 1152"/>
              <a:gd name="T2" fmla="*/ 65 w 115"/>
              <a:gd name="T3" fmla="*/ 0 h 1152"/>
              <a:gd name="T4" fmla="*/ 65 w 115"/>
              <a:gd name="T5" fmla="*/ 528 h 1152"/>
              <a:gd name="T6" fmla="*/ 115 w 115"/>
              <a:gd name="T7" fmla="*/ 576 h 1152"/>
              <a:gd name="T8" fmla="*/ 65 w 115"/>
              <a:gd name="T9" fmla="*/ 624 h 1152"/>
              <a:gd name="T10" fmla="*/ 65 w 115"/>
              <a:gd name="T11" fmla="*/ 1152 h 1152"/>
              <a:gd name="T12" fmla="*/ 0 w 115"/>
              <a:gd name="T13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152">
                <a:moveTo>
                  <a:pt x="0" y="0"/>
                </a:moveTo>
                <a:lnTo>
                  <a:pt x="65" y="0"/>
                </a:lnTo>
                <a:lnTo>
                  <a:pt x="65" y="528"/>
                </a:lnTo>
                <a:lnTo>
                  <a:pt x="115" y="576"/>
                </a:lnTo>
                <a:lnTo>
                  <a:pt x="65" y="624"/>
                </a:lnTo>
                <a:lnTo>
                  <a:pt x="65" y="1152"/>
                </a:lnTo>
                <a:lnTo>
                  <a:pt x="0" y="1152"/>
                </a:lnTo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grpSp>
        <p:nvGrpSpPr>
          <p:cNvPr id="86" name="Moon" hidden="1"/>
          <p:cNvGrpSpPr/>
          <p:nvPr>
            <p:custDataLst>
              <p:tags r:id="rId14"/>
            </p:custDataLst>
          </p:nvPr>
        </p:nvGrpSpPr>
        <p:grpSpPr bwMode="gray">
          <a:xfrm>
            <a:off x="8787163" y="2489685"/>
            <a:ext cx="259174" cy="215966"/>
            <a:chOff x="762000" y="1270000"/>
            <a:chExt cx="254000" cy="254000"/>
          </a:xfrm>
        </p:grpSpPr>
        <p:sp>
          <p:nvSpPr>
            <p:cNvPr id="87" name="Oval 86"/>
            <p:cNvSpPr/>
            <p:nvPr/>
          </p:nvSpPr>
          <p:spPr bwMode="gray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88" name="Arc 87"/>
            <p:cNvSpPr/>
            <p:nvPr/>
          </p:nvSpPr>
          <p:spPr bwMode="gray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89" name="Flow" hidden="1"/>
          <p:cNvGrpSpPr/>
          <p:nvPr>
            <p:custDataLst>
              <p:tags r:id="rId15"/>
            </p:custDataLst>
          </p:nvPr>
        </p:nvGrpSpPr>
        <p:grpSpPr bwMode="gray">
          <a:xfrm>
            <a:off x="3328774" y="2005785"/>
            <a:ext cx="1866056" cy="777478"/>
            <a:chOff x="5905500" y="3124200"/>
            <a:chExt cx="1828800" cy="914400"/>
          </a:xfrm>
        </p:grpSpPr>
        <p:sp>
          <p:nvSpPr>
            <p:cNvPr id="90" name="Freeform 89"/>
            <p:cNvSpPr/>
            <p:nvPr>
              <p:custDataLst>
                <p:tags r:id="rId21"/>
              </p:custDataLst>
            </p:nvPr>
          </p:nvSpPr>
          <p:spPr bwMode="gray">
            <a:xfrm>
              <a:off x="5905500" y="3124200"/>
              <a:ext cx="1828800" cy="91440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1664208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1" name="TextBox 90"/>
            <p:cNvSpPr txBox="1"/>
            <p:nvPr>
              <p:custDataLst>
                <p:tags r:id="rId22"/>
              </p:custDataLst>
            </p:nvPr>
          </p:nvSpPr>
          <p:spPr bwMode="gray">
            <a:xfrm>
              <a:off x="5969000" y="3187700"/>
              <a:ext cx="1524000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92" name="SplitFlow" hidden="1"/>
          <p:cNvGrpSpPr/>
          <p:nvPr>
            <p:custDataLst>
              <p:tags r:id="rId16"/>
            </p:custDataLst>
          </p:nvPr>
        </p:nvGrpSpPr>
        <p:grpSpPr bwMode="gray">
          <a:xfrm>
            <a:off x="1391445" y="4247331"/>
            <a:ext cx="1866056" cy="777478"/>
            <a:chOff x="114300" y="1270000"/>
            <a:chExt cx="1828800" cy="914400"/>
          </a:xfrm>
        </p:grpSpPr>
        <p:sp>
          <p:nvSpPr>
            <p:cNvPr id="93" name="Freeform 92"/>
            <p:cNvSpPr/>
            <p:nvPr>
              <p:custDataLst>
                <p:tags r:id="rId17"/>
              </p:custDataLst>
            </p:nvPr>
          </p:nvSpPr>
          <p:spPr bwMode="gray">
            <a:xfrm>
              <a:off x="114300" y="12700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4" name="TextBox 93"/>
            <p:cNvSpPr txBox="1"/>
            <p:nvPr>
              <p:custDataLst>
                <p:tags r:id="rId18"/>
              </p:custDataLst>
            </p:nvPr>
          </p:nvSpPr>
          <p:spPr bwMode="gray">
            <a:xfrm>
              <a:off x="177800" y="13271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5" name="Freeform 94"/>
            <p:cNvSpPr/>
            <p:nvPr>
              <p:custDataLst>
                <p:tags r:id="rId19"/>
              </p:custDataLst>
            </p:nvPr>
          </p:nvSpPr>
          <p:spPr bwMode="gray">
            <a:xfrm>
              <a:off x="114300" y="17272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3048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0 h 457200"/>
                <a:gd name="connsiteX1" fmla="*/ 1511808 w 1828800"/>
                <a:gd name="connsiteY1" fmla="*/ 457200 h 457200"/>
                <a:gd name="connsiteX2" fmla="*/ 1828800 w 1828800"/>
                <a:gd name="connsiteY2" fmla="*/ 152400 h 457200"/>
                <a:gd name="connsiteX3" fmla="*/ 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15240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0 w 1828800"/>
                <a:gd name="connsiteY3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1828800" y="0"/>
                  </a:moveTo>
                  <a:lnTo>
                    <a:pt x="1664208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6" name="TextBox 95"/>
            <p:cNvSpPr txBox="1"/>
            <p:nvPr>
              <p:custDataLst>
                <p:tags r:id="rId20"/>
              </p:custDataLst>
            </p:nvPr>
          </p:nvSpPr>
          <p:spPr bwMode="gray">
            <a:xfrm>
              <a:off x="177800" y="17843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sp>
        <p:nvSpPr>
          <p:cNvPr id="5" name="doc id"/>
          <p:cNvSpPr txBox="1"/>
          <p:nvPr/>
        </p:nvSpPr>
        <p:spPr>
          <a:xfrm>
            <a:off x="8884766" y="53994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ru-RU" sz="800" dirty="0" smtClean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247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895282" rtl="0" eaLnBrk="1" fontAlgn="base" hangingPunct="1">
        <a:spcBef>
          <a:spcPct val="0"/>
        </a:spcBef>
        <a:spcAft>
          <a:spcPct val="0"/>
        </a:spcAft>
        <a:tabLst>
          <a:tab pos="444466" algn="l"/>
        </a:tabLst>
        <a:defRPr sz="1900" b="0" baseline="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  <a:lvl2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16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33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49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66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93660" indent="-192074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457165" indent="-261918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614316" indent="-155563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itchFamily="34" charset="0"/>
        <a:buChar char="▫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de-DE" sz="1600" baseline="0" noProof="0" dirty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5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420885488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336" name="think-cell Slide" r:id="rId36" imgW="360" imgH="360" progId="">
                  <p:embed/>
                </p:oleObj>
              </mc:Choice>
              <mc:Fallback>
                <p:oleObj name="think-cell Slide" r:id="rId36" imgW="360" imgH="360" progId="">
                  <p:embed/>
                  <p:pic>
                    <p:nvPicPr>
                      <p:cNvPr id="0" name="Picture 160"/>
                      <p:cNvPicPr>
                        <a:picLocks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489" y="1658889"/>
            <a:ext cx="89248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0" y="195720"/>
            <a:ext cx="82786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grpSp>
        <p:nvGrpSpPr>
          <p:cNvPr id="4" name="Group 3" hidden="1"/>
          <p:cNvGrpSpPr/>
          <p:nvPr/>
        </p:nvGrpSpPr>
        <p:grpSpPr>
          <a:xfrm>
            <a:off x="121489" y="5319256"/>
            <a:ext cx="8577055" cy="313163"/>
            <a:chOff x="119063" y="6256039"/>
            <a:chExt cx="8746662" cy="36831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119063" y="6256039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1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Сноска</a:t>
              </a:r>
              <a:endParaRPr lang="de-DE" sz="1000" dirty="0" smtClean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119063" y="6443363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17491" indent="-617491" defTabSz="895282"/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Источник:</a:t>
              </a: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</a:t>
              </a:r>
              <a:endParaRPr lang="de-DE" sz="10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21489" y="878712"/>
            <a:ext cx="4350892" cy="511569"/>
            <a:chOff x="915" y="651"/>
            <a:chExt cx="2686" cy="37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651"/>
              <a:ext cx="2686" cy="37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az-Cyrl-AZ" b="1" dirty="0" smtClean="0">
                  <a:solidFill>
                    <a:srgbClr val="000000"/>
                  </a:solidFill>
                  <a:latin typeface="Arial"/>
                  <a:sym typeface="+mn-lt"/>
                </a:rPr>
                <a:t>Заголовок</a:t>
              </a:r>
              <a:endParaRPr lang="de-DE" b="1" dirty="0" smtClean="0">
                <a:solidFill>
                  <a:srgbClr val="000000"/>
                </a:solidFill>
                <a:latin typeface="Arial"/>
                <a:sym typeface="+mn-lt"/>
              </a:endParaRPr>
            </a:p>
            <a:p>
              <a:r>
                <a:rPr lang="az-Cyrl-AZ" dirty="0" smtClean="0">
                  <a:solidFill>
                    <a:srgbClr val="000000"/>
                  </a:solidFill>
                  <a:latin typeface="Arial"/>
                  <a:sym typeface="+mn-lt"/>
                </a:rPr>
                <a:t>Единица измерения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050142" y="605349"/>
            <a:ext cx="970286" cy="876013"/>
            <a:chOff x="4936" y="176"/>
            <a:chExt cx="599" cy="649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2"/>
              <a:ext cx="104" cy="1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2"/>
              <a:ext cx="104" cy="1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3"/>
              <a:ext cx="104" cy="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4"/>
              <a:ext cx="104" cy="10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735890" y="605349"/>
            <a:ext cx="1284535" cy="649249"/>
            <a:chOff x="4750" y="176"/>
            <a:chExt cx="793" cy="48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53" name="LegendMoons" hidden="1"/>
          <p:cNvGrpSpPr/>
          <p:nvPr/>
        </p:nvGrpSpPr>
        <p:grpSpPr bwMode="gray">
          <a:xfrm>
            <a:off x="7981454" y="605352"/>
            <a:ext cx="1038749" cy="1128171"/>
            <a:chOff x="7769225" y="2105025"/>
            <a:chExt cx="1018010" cy="1326854"/>
          </a:xfrm>
        </p:grpSpPr>
        <p:grpSp>
          <p:nvGrpSpPr>
            <p:cNvPr id="54" name="MoonLegend1"/>
            <p:cNvGrpSpPr>
              <a:grpSpLocks noChangeAspect="1"/>
            </p:cNvGrpSpPr>
            <p:nvPr>
              <p:custDataLst>
                <p:tags r:id="rId21"/>
              </p:custDataLst>
            </p:nvPr>
          </p:nvGrpSpPr>
          <p:grpSpPr bwMode="gray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72" name="Oval 38"/>
              <p:cNvSpPr>
                <a:spLocks noChangeAspect="1" noChangeArrowheads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3" name="Arc 39"/>
              <p:cNvSpPr>
                <a:spLocks noChangeAspect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5" name="MoonLegend2"/>
            <p:cNvGrpSpPr>
              <a:grpSpLocks noChangeAspect="1"/>
            </p:cNvGrpSpPr>
            <p:nvPr>
              <p:custDataLst>
                <p:tags r:id="rId22"/>
              </p:custDataLst>
            </p:nvPr>
          </p:nvGrpSpPr>
          <p:grpSpPr bwMode="gray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70" name="Oval 41"/>
              <p:cNvSpPr>
                <a:spLocks noChangeAspect="1" noChangeArrowheads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1" name="Arc 42"/>
              <p:cNvSpPr>
                <a:spLocks noChangeAspect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6" name="MoonLegend4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gray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68" name="Oval 47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9" name="Arc 48"/>
              <p:cNvSpPr>
                <a:spLocks noChangeAspect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7" name="MoonLegend5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gray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66" name="Oval 50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7" name="Oval 51"/>
              <p:cNvSpPr>
                <a:spLocks noChangeAspect="1" noChangeArrowheads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sp>
          <p:nvSpPr>
            <p:cNvPr id="58" name="Legend1"/>
            <p:cNvSpPr>
              <a:spLocks noChangeArrowheads="1"/>
            </p:cNvSpPr>
            <p:nvPr/>
          </p:nvSpPr>
          <p:spPr bwMode="gray">
            <a:xfrm>
              <a:off x="8089900" y="2117467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59" name="Legend2"/>
            <p:cNvSpPr>
              <a:spLocks noChangeArrowheads="1"/>
            </p:cNvSpPr>
            <p:nvPr/>
          </p:nvSpPr>
          <p:spPr bwMode="gray">
            <a:xfrm>
              <a:off x="8089900" y="2392363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0" name="Legend3"/>
            <p:cNvSpPr>
              <a:spLocks noChangeArrowheads="1"/>
            </p:cNvSpPr>
            <p:nvPr/>
          </p:nvSpPr>
          <p:spPr bwMode="gray">
            <a:xfrm>
              <a:off x="8089900" y="266700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1" name="Legend4"/>
            <p:cNvSpPr>
              <a:spLocks noChangeArrowheads="1"/>
            </p:cNvSpPr>
            <p:nvPr/>
          </p:nvSpPr>
          <p:spPr bwMode="gray">
            <a:xfrm>
              <a:off x="8089900" y="2938466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2" name="Legend5"/>
            <p:cNvSpPr>
              <a:spLocks noChangeArrowheads="1"/>
            </p:cNvSpPr>
            <p:nvPr/>
          </p:nvSpPr>
          <p:spPr bwMode="gray">
            <a:xfrm>
              <a:off x="8089900" y="321469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5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grpSp>
          <p:nvGrpSpPr>
            <p:cNvPr id="63" name="MoonLegend3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gray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64" name="Oval 47"/>
              <p:cNvSpPr>
                <a:spLocks noChangeAspect="1" noChangeArrowheads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5" name="Arc 48"/>
              <p:cNvSpPr>
                <a:spLocks noChangeAspect="1"/>
              </p:cNvSpPr>
              <p:nvPr>
                <p:custDataLst>
                  <p:tags r:id="rId27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</p:grpSp>
      <p:sp>
        <p:nvSpPr>
          <p:cNvPr id="3" name="pg number"/>
          <p:cNvSpPr>
            <a:spLocks/>
          </p:cNvSpPr>
          <p:nvPr/>
        </p:nvSpPr>
        <p:spPr bwMode="gray">
          <a:xfrm>
            <a:off x="8889243" y="5490037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algn="r"/>
            <a:fld id="{42C328C1-A84F-4A39-A664-DBA00541A8C6}" type="slidenum">
              <a:rPr lang="de-DE" sz="1000" smtClean="0">
                <a:solidFill>
                  <a:srgbClr val="808080"/>
                </a:solidFill>
                <a:latin typeface="Arial"/>
                <a:sym typeface="+mn-lt"/>
              </a:rPr>
              <a:pPr algn="r"/>
              <a:t>‹#›</a:t>
            </a:fld>
            <a:endParaRPr lang="de-DE" sz="10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89" y="452183"/>
            <a:ext cx="89248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8121" algn="l"/>
              </a:tabLst>
              <a:defRPr/>
            </a:pPr>
            <a:r>
              <a:rPr lang="az-Cyrl-AZ" sz="1600" dirty="0" smtClean="0">
                <a:solidFill>
                  <a:srgbClr val="808080"/>
                </a:solidFill>
                <a:latin typeface="Arial"/>
                <a:sym typeface="+mn-lt"/>
              </a:rPr>
              <a:t>Единица измерения</a:t>
            </a:r>
            <a:endParaRPr lang="de-DE" sz="16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77" name="McK 1. On-page tracker" hidden="1"/>
          <p:cNvSpPr>
            <a:spLocks noChangeArrowheads="1"/>
          </p:cNvSpPr>
          <p:nvPr/>
        </p:nvSpPr>
        <p:spPr bwMode="gray">
          <a:xfrm>
            <a:off x="121491" y="2291"/>
            <a:ext cx="69410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az-Cyrl-AZ" sz="1400" cap="all" dirty="0" smtClean="0">
                <a:solidFill>
                  <a:srgbClr val="808080"/>
                </a:solidFill>
                <a:latin typeface="Arial"/>
                <a:sym typeface="+mn-lt"/>
              </a:rPr>
              <a:t>ТРЕКЕР</a:t>
            </a:r>
            <a:endParaRPr lang="de-DE" sz="1400" cap="all" dirty="0">
              <a:solidFill>
                <a:srgbClr val="808080"/>
              </a:solidFill>
              <a:latin typeface="Arial"/>
              <a:sym typeface="+mn-lt"/>
            </a:endParaRPr>
          </a:p>
        </p:txBody>
      </p:sp>
      <p:grpSp>
        <p:nvGrpSpPr>
          <p:cNvPr id="75" name="McKSticker" hidden="1"/>
          <p:cNvGrpSpPr/>
          <p:nvPr/>
        </p:nvGrpSpPr>
        <p:grpSpPr bwMode="gray">
          <a:xfrm>
            <a:off x="8413018" y="605345"/>
            <a:ext cx="633314" cy="212366"/>
            <a:chOff x="8116930" y="285750"/>
            <a:chExt cx="620670" cy="249767"/>
          </a:xfrm>
        </p:grpSpPr>
        <p:sp>
          <p:nvSpPr>
            <p:cNvPr id="76" name="StickerRectangle"/>
            <p:cNvSpPr>
              <a:spLocks noChangeArrowheads="1"/>
            </p:cNvSpPr>
            <p:nvPr/>
          </p:nvSpPr>
          <p:spPr bwMode="gray">
            <a:xfrm>
              <a:off x="8116930" y="285750"/>
              <a:ext cx="620670" cy="2497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282">
                <a:buClr>
                  <a:srgbClr val="006600"/>
                </a:buClr>
              </a:pPr>
              <a:r>
                <a:rPr lang="en-US" sz="1200" dirty="0" err="1" smtClean="0">
                  <a:solidFill>
                    <a:srgbClr val="808080"/>
                  </a:solidFill>
                  <a:latin typeface="Arial"/>
                  <a:sym typeface="+mn-lt"/>
                </a:rPr>
                <a:t>СТИКЕР</a:t>
              </a:r>
              <a:endParaRPr lang="en-US" sz="12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cxnSp>
          <p:nvCxnSpPr>
            <p:cNvPr id="78" name="AutoShape 31"/>
            <p:cNvCxnSpPr>
              <a:cxnSpLocks noChangeShapeType="1"/>
              <a:stCxn id="76" idx="2"/>
              <a:endCxn id="76" idx="4"/>
            </p:cNvCxnSpPr>
            <p:nvPr/>
          </p:nvCxnSpPr>
          <p:spPr bwMode="gray">
            <a:xfrm>
              <a:off x="8116930" y="285750"/>
              <a:ext cx="0" cy="24976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32"/>
            <p:cNvCxnSpPr>
              <a:cxnSpLocks noChangeShapeType="1"/>
              <a:stCxn id="76" idx="4"/>
              <a:endCxn id="76" idx="6"/>
            </p:cNvCxnSpPr>
            <p:nvPr/>
          </p:nvCxnSpPr>
          <p:spPr bwMode="gray">
            <a:xfrm>
              <a:off x="8116930" y="535517"/>
              <a:ext cx="62067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" hidden="1"/>
          <p:cNvSpPr txBox="1"/>
          <p:nvPr>
            <p:custDataLst>
              <p:tags r:id="rId6"/>
            </p:custDataLst>
          </p:nvPr>
        </p:nvSpPr>
        <p:spPr bwMode="gray">
          <a:xfrm>
            <a:off x="1676536" y="1433475"/>
            <a:ext cx="1555047" cy="1295796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3809" tIns="0" rIns="3809" bIns="0" numCol="1" anchor="ctr" anchorCtr="1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1" name="Rectangle" hidden="1"/>
          <p:cNvSpPr txBox="1"/>
          <p:nvPr>
            <p:custDataLst>
              <p:tags r:id="rId7"/>
            </p:custDataLst>
          </p:nvPr>
        </p:nvSpPr>
        <p:spPr bwMode="gray">
          <a:xfrm>
            <a:off x="1676536" y="2854045"/>
            <a:ext cx="1555047" cy="129579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2" name="RoundedRectangle" hidden="1"/>
          <p:cNvSpPr txBox="1"/>
          <p:nvPr>
            <p:custDataLst>
              <p:tags r:id="rId8"/>
            </p:custDataLst>
          </p:nvPr>
        </p:nvSpPr>
        <p:spPr bwMode="gray">
          <a:xfrm>
            <a:off x="3328777" y="2854045"/>
            <a:ext cx="1555047" cy="1295796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3" name="Arrow" hidden="1"/>
          <p:cNvSpPr txBox="1"/>
          <p:nvPr>
            <p:custDataLst>
              <p:tags r:id="rId9"/>
            </p:custDataLst>
          </p:nvPr>
        </p:nvSpPr>
        <p:spPr bwMode="gray">
          <a:xfrm>
            <a:off x="3328774" y="4038402"/>
            <a:ext cx="1866056" cy="777478"/>
          </a:xfrm>
          <a:prstGeom prst="rightArrow">
            <a:avLst>
              <a:gd name="adj1" fmla="val 54000"/>
              <a:gd name="adj2" fmla="val 37678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4" name="DirArrow" hidden="1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 rot="5400000">
            <a:off x="5260739" y="3326741"/>
            <a:ext cx="2627874" cy="3504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sp>
        <p:nvSpPr>
          <p:cNvPr id="85" name="Bracket" hidden="1"/>
          <p:cNvSpPr>
            <a:spLocks/>
          </p:cNvSpPr>
          <p:nvPr>
            <p:custDataLst>
              <p:tags r:id="rId11"/>
            </p:custDataLst>
          </p:nvPr>
        </p:nvSpPr>
        <p:spPr bwMode="gray">
          <a:xfrm>
            <a:off x="5938336" y="2139414"/>
            <a:ext cx="186282" cy="1554955"/>
          </a:xfrm>
          <a:custGeom>
            <a:avLst/>
            <a:gdLst>
              <a:gd name="T0" fmla="*/ 0 w 115"/>
              <a:gd name="T1" fmla="*/ 0 h 1152"/>
              <a:gd name="T2" fmla="*/ 65 w 115"/>
              <a:gd name="T3" fmla="*/ 0 h 1152"/>
              <a:gd name="T4" fmla="*/ 65 w 115"/>
              <a:gd name="T5" fmla="*/ 528 h 1152"/>
              <a:gd name="T6" fmla="*/ 115 w 115"/>
              <a:gd name="T7" fmla="*/ 576 h 1152"/>
              <a:gd name="T8" fmla="*/ 65 w 115"/>
              <a:gd name="T9" fmla="*/ 624 h 1152"/>
              <a:gd name="T10" fmla="*/ 65 w 115"/>
              <a:gd name="T11" fmla="*/ 1152 h 1152"/>
              <a:gd name="T12" fmla="*/ 0 w 115"/>
              <a:gd name="T13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152">
                <a:moveTo>
                  <a:pt x="0" y="0"/>
                </a:moveTo>
                <a:lnTo>
                  <a:pt x="65" y="0"/>
                </a:lnTo>
                <a:lnTo>
                  <a:pt x="65" y="528"/>
                </a:lnTo>
                <a:lnTo>
                  <a:pt x="115" y="576"/>
                </a:lnTo>
                <a:lnTo>
                  <a:pt x="65" y="624"/>
                </a:lnTo>
                <a:lnTo>
                  <a:pt x="65" y="1152"/>
                </a:lnTo>
                <a:lnTo>
                  <a:pt x="0" y="1152"/>
                </a:lnTo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grpSp>
        <p:nvGrpSpPr>
          <p:cNvPr id="86" name="Moon" hidden="1"/>
          <p:cNvGrpSpPr/>
          <p:nvPr>
            <p:custDataLst>
              <p:tags r:id="rId12"/>
            </p:custDataLst>
          </p:nvPr>
        </p:nvGrpSpPr>
        <p:grpSpPr bwMode="gray">
          <a:xfrm>
            <a:off x="8787163" y="2489685"/>
            <a:ext cx="259174" cy="215966"/>
            <a:chOff x="762000" y="1270000"/>
            <a:chExt cx="254000" cy="254000"/>
          </a:xfrm>
        </p:grpSpPr>
        <p:sp>
          <p:nvSpPr>
            <p:cNvPr id="87" name="Oval 86"/>
            <p:cNvSpPr/>
            <p:nvPr/>
          </p:nvSpPr>
          <p:spPr bwMode="gray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88" name="Arc 87"/>
            <p:cNvSpPr/>
            <p:nvPr/>
          </p:nvSpPr>
          <p:spPr bwMode="gray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89" name="Flow" hidden="1"/>
          <p:cNvGrpSpPr/>
          <p:nvPr>
            <p:custDataLst>
              <p:tags r:id="rId13"/>
            </p:custDataLst>
          </p:nvPr>
        </p:nvGrpSpPr>
        <p:grpSpPr bwMode="gray">
          <a:xfrm>
            <a:off x="3328774" y="2005785"/>
            <a:ext cx="1866056" cy="777478"/>
            <a:chOff x="5905500" y="3124200"/>
            <a:chExt cx="1828800" cy="914400"/>
          </a:xfrm>
        </p:grpSpPr>
        <p:sp>
          <p:nvSpPr>
            <p:cNvPr id="90" name="Freeform 89"/>
            <p:cNvSpPr/>
            <p:nvPr>
              <p:custDataLst>
                <p:tags r:id="rId19"/>
              </p:custDataLst>
            </p:nvPr>
          </p:nvSpPr>
          <p:spPr bwMode="gray">
            <a:xfrm>
              <a:off x="5905500" y="3124200"/>
              <a:ext cx="1828800" cy="91440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1664208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1" name="TextBox 90"/>
            <p:cNvSpPr txBox="1"/>
            <p:nvPr>
              <p:custDataLst>
                <p:tags r:id="rId20"/>
              </p:custDataLst>
            </p:nvPr>
          </p:nvSpPr>
          <p:spPr bwMode="gray">
            <a:xfrm>
              <a:off x="5969000" y="3187700"/>
              <a:ext cx="1524000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92" name="SplitFlow" hidden="1"/>
          <p:cNvGrpSpPr/>
          <p:nvPr>
            <p:custDataLst>
              <p:tags r:id="rId14"/>
            </p:custDataLst>
          </p:nvPr>
        </p:nvGrpSpPr>
        <p:grpSpPr bwMode="gray">
          <a:xfrm>
            <a:off x="1391445" y="4247331"/>
            <a:ext cx="1866056" cy="777478"/>
            <a:chOff x="114300" y="1270000"/>
            <a:chExt cx="1828800" cy="914400"/>
          </a:xfrm>
        </p:grpSpPr>
        <p:sp>
          <p:nvSpPr>
            <p:cNvPr id="93" name="Freeform 92"/>
            <p:cNvSpPr/>
            <p:nvPr>
              <p:custDataLst>
                <p:tags r:id="rId15"/>
              </p:custDataLst>
            </p:nvPr>
          </p:nvSpPr>
          <p:spPr bwMode="gray">
            <a:xfrm>
              <a:off x="114300" y="12700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4" name="TextBox 93"/>
            <p:cNvSpPr txBox="1"/>
            <p:nvPr>
              <p:custDataLst>
                <p:tags r:id="rId16"/>
              </p:custDataLst>
            </p:nvPr>
          </p:nvSpPr>
          <p:spPr bwMode="gray">
            <a:xfrm>
              <a:off x="177800" y="13271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5" name="Freeform 94"/>
            <p:cNvSpPr/>
            <p:nvPr>
              <p:custDataLst>
                <p:tags r:id="rId17"/>
              </p:custDataLst>
            </p:nvPr>
          </p:nvSpPr>
          <p:spPr bwMode="gray">
            <a:xfrm>
              <a:off x="114300" y="17272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3048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0 h 457200"/>
                <a:gd name="connsiteX1" fmla="*/ 1511808 w 1828800"/>
                <a:gd name="connsiteY1" fmla="*/ 457200 h 457200"/>
                <a:gd name="connsiteX2" fmla="*/ 1828800 w 1828800"/>
                <a:gd name="connsiteY2" fmla="*/ 152400 h 457200"/>
                <a:gd name="connsiteX3" fmla="*/ 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15240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0 w 1828800"/>
                <a:gd name="connsiteY3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1828800" y="0"/>
                  </a:moveTo>
                  <a:lnTo>
                    <a:pt x="1664208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6" name="TextBox 95"/>
            <p:cNvSpPr txBox="1"/>
            <p:nvPr>
              <p:custDataLst>
                <p:tags r:id="rId18"/>
              </p:custDataLst>
            </p:nvPr>
          </p:nvSpPr>
          <p:spPr bwMode="gray">
            <a:xfrm>
              <a:off x="177800" y="17843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sp>
        <p:nvSpPr>
          <p:cNvPr id="5" name="doc id"/>
          <p:cNvSpPr txBox="1"/>
          <p:nvPr/>
        </p:nvSpPr>
        <p:spPr>
          <a:xfrm>
            <a:off x="8884766" y="53994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ru-RU" sz="800" dirty="0" smtClean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855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895282" rtl="0" eaLnBrk="1" fontAlgn="base" hangingPunct="1">
        <a:spcBef>
          <a:spcPct val="0"/>
        </a:spcBef>
        <a:spcAft>
          <a:spcPct val="0"/>
        </a:spcAft>
        <a:tabLst>
          <a:tab pos="444466" algn="l"/>
        </a:tabLst>
        <a:defRPr sz="1900" b="0" baseline="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  <a:lvl2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16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33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49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66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93660" indent="-192074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457165" indent="-261918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614316" indent="-155563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itchFamily="34" charset="0"/>
        <a:buChar char="▫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de-DE" sz="1600" baseline="0" noProof="0" dirty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5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6379967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83" name="think-cell Slide" r:id="rId36" imgW="360" imgH="360" progId="">
                  <p:embed/>
                </p:oleObj>
              </mc:Choice>
              <mc:Fallback>
                <p:oleObj name="think-cell Slide" r:id="rId36" imgW="360" imgH="360" progId="">
                  <p:embed/>
                  <p:pic>
                    <p:nvPicPr>
                      <p:cNvPr id="0" name="Picture 59"/>
                      <p:cNvPicPr>
                        <a:picLocks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489" y="1658889"/>
            <a:ext cx="89248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0" y="195720"/>
            <a:ext cx="82786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grpSp>
        <p:nvGrpSpPr>
          <p:cNvPr id="4" name="Group 3" hidden="1"/>
          <p:cNvGrpSpPr/>
          <p:nvPr/>
        </p:nvGrpSpPr>
        <p:grpSpPr>
          <a:xfrm>
            <a:off x="121489" y="5319256"/>
            <a:ext cx="8577055" cy="313163"/>
            <a:chOff x="119063" y="6256039"/>
            <a:chExt cx="8746662" cy="36831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119063" y="6256039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1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Сноска</a:t>
              </a:r>
              <a:endParaRPr lang="de-DE" sz="1000" dirty="0" smtClean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119063" y="6443363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17491" indent="-617491" defTabSz="895282"/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Источник:</a:t>
              </a: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</a:t>
              </a:r>
              <a:endParaRPr lang="de-DE" sz="10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21489" y="878712"/>
            <a:ext cx="4350892" cy="511569"/>
            <a:chOff x="915" y="651"/>
            <a:chExt cx="2686" cy="37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651"/>
              <a:ext cx="2686" cy="37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az-Cyrl-AZ" b="1" dirty="0" smtClean="0">
                  <a:solidFill>
                    <a:srgbClr val="000000"/>
                  </a:solidFill>
                  <a:latin typeface="Arial"/>
                  <a:sym typeface="+mn-lt"/>
                </a:rPr>
                <a:t>Заголовок</a:t>
              </a:r>
              <a:endParaRPr lang="de-DE" b="1" dirty="0" smtClean="0">
                <a:solidFill>
                  <a:srgbClr val="000000"/>
                </a:solidFill>
                <a:latin typeface="Arial"/>
                <a:sym typeface="+mn-lt"/>
              </a:endParaRPr>
            </a:p>
            <a:p>
              <a:r>
                <a:rPr lang="az-Cyrl-AZ" dirty="0" smtClean="0">
                  <a:solidFill>
                    <a:srgbClr val="000000"/>
                  </a:solidFill>
                  <a:latin typeface="Arial"/>
                  <a:sym typeface="+mn-lt"/>
                </a:rPr>
                <a:t>Единица измерения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050142" y="605349"/>
            <a:ext cx="970286" cy="876013"/>
            <a:chOff x="4936" y="176"/>
            <a:chExt cx="599" cy="649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2"/>
              <a:ext cx="104" cy="1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2"/>
              <a:ext cx="104" cy="1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3"/>
              <a:ext cx="104" cy="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4"/>
              <a:ext cx="104" cy="10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735890" y="605349"/>
            <a:ext cx="1284535" cy="649249"/>
            <a:chOff x="4750" y="176"/>
            <a:chExt cx="793" cy="48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53" name="LegendMoons" hidden="1"/>
          <p:cNvGrpSpPr/>
          <p:nvPr/>
        </p:nvGrpSpPr>
        <p:grpSpPr bwMode="gray">
          <a:xfrm>
            <a:off x="7981454" y="605352"/>
            <a:ext cx="1038749" cy="1128171"/>
            <a:chOff x="7769225" y="2105025"/>
            <a:chExt cx="1018010" cy="1326854"/>
          </a:xfrm>
        </p:grpSpPr>
        <p:grpSp>
          <p:nvGrpSpPr>
            <p:cNvPr id="54" name="MoonLegend1"/>
            <p:cNvGrpSpPr>
              <a:grpSpLocks noChangeAspect="1"/>
            </p:cNvGrpSpPr>
            <p:nvPr>
              <p:custDataLst>
                <p:tags r:id="rId21"/>
              </p:custDataLst>
            </p:nvPr>
          </p:nvGrpSpPr>
          <p:grpSpPr bwMode="gray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72" name="Oval 38"/>
              <p:cNvSpPr>
                <a:spLocks noChangeAspect="1" noChangeArrowheads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3" name="Arc 39"/>
              <p:cNvSpPr>
                <a:spLocks noChangeAspect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5" name="MoonLegend2"/>
            <p:cNvGrpSpPr>
              <a:grpSpLocks noChangeAspect="1"/>
            </p:cNvGrpSpPr>
            <p:nvPr>
              <p:custDataLst>
                <p:tags r:id="rId22"/>
              </p:custDataLst>
            </p:nvPr>
          </p:nvGrpSpPr>
          <p:grpSpPr bwMode="gray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70" name="Oval 41"/>
              <p:cNvSpPr>
                <a:spLocks noChangeAspect="1" noChangeArrowheads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1" name="Arc 42"/>
              <p:cNvSpPr>
                <a:spLocks noChangeAspect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6" name="MoonLegend4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gray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68" name="Oval 47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9" name="Arc 48"/>
              <p:cNvSpPr>
                <a:spLocks noChangeAspect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7" name="MoonLegend5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gray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66" name="Oval 50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7" name="Oval 51"/>
              <p:cNvSpPr>
                <a:spLocks noChangeAspect="1" noChangeArrowheads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sp>
          <p:nvSpPr>
            <p:cNvPr id="58" name="Legend1"/>
            <p:cNvSpPr>
              <a:spLocks noChangeArrowheads="1"/>
            </p:cNvSpPr>
            <p:nvPr/>
          </p:nvSpPr>
          <p:spPr bwMode="gray">
            <a:xfrm>
              <a:off x="8089900" y="2117467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59" name="Legend2"/>
            <p:cNvSpPr>
              <a:spLocks noChangeArrowheads="1"/>
            </p:cNvSpPr>
            <p:nvPr/>
          </p:nvSpPr>
          <p:spPr bwMode="gray">
            <a:xfrm>
              <a:off x="8089900" y="2392363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0" name="Legend3"/>
            <p:cNvSpPr>
              <a:spLocks noChangeArrowheads="1"/>
            </p:cNvSpPr>
            <p:nvPr/>
          </p:nvSpPr>
          <p:spPr bwMode="gray">
            <a:xfrm>
              <a:off x="8089900" y="266700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1" name="Legend4"/>
            <p:cNvSpPr>
              <a:spLocks noChangeArrowheads="1"/>
            </p:cNvSpPr>
            <p:nvPr/>
          </p:nvSpPr>
          <p:spPr bwMode="gray">
            <a:xfrm>
              <a:off x="8089900" y="2938466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2" name="Legend5"/>
            <p:cNvSpPr>
              <a:spLocks noChangeArrowheads="1"/>
            </p:cNvSpPr>
            <p:nvPr/>
          </p:nvSpPr>
          <p:spPr bwMode="gray">
            <a:xfrm>
              <a:off x="8089900" y="321469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5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grpSp>
          <p:nvGrpSpPr>
            <p:cNvPr id="63" name="MoonLegend3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gray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64" name="Oval 47"/>
              <p:cNvSpPr>
                <a:spLocks noChangeAspect="1" noChangeArrowheads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5" name="Arc 48"/>
              <p:cNvSpPr>
                <a:spLocks noChangeAspect="1"/>
              </p:cNvSpPr>
              <p:nvPr>
                <p:custDataLst>
                  <p:tags r:id="rId27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</p:grpSp>
      <p:sp>
        <p:nvSpPr>
          <p:cNvPr id="3" name="pg number"/>
          <p:cNvSpPr>
            <a:spLocks/>
          </p:cNvSpPr>
          <p:nvPr/>
        </p:nvSpPr>
        <p:spPr bwMode="gray">
          <a:xfrm>
            <a:off x="8889243" y="5490037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algn="r"/>
            <a:fld id="{42C328C1-A84F-4A39-A664-DBA00541A8C6}" type="slidenum">
              <a:rPr lang="de-DE" sz="1000" smtClean="0">
                <a:solidFill>
                  <a:srgbClr val="808080"/>
                </a:solidFill>
                <a:latin typeface="Arial"/>
                <a:sym typeface="+mn-lt"/>
              </a:rPr>
              <a:pPr algn="r"/>
              <a:t>‹#›</a:t>
            </a:fld>
            <a:endParaRPr lang="de-DE" sz="10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89" y="452183"/>
            <a:ext cx="89248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8121" algn="l"/>
              </a:tabLst>
              <a:defRPr/>
            </a:pPr>
            <a:r>
              <a:rPr lang="az-Cyrl-AZ" sz="1600" dirty="0" smtClean="0">
                <a:solidFill>
                  <a:srgbClr val="808080"/>
                </a:solidFill>
                <a:latin typeface="Arial"/>
                <a:sym typeface="+mn-lt"/>
              </a:rPr>
              <a:t>Единица измерения</a:t>
            </a:r>
            <a:endParaRPr lang="de-DE" sz="16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77" name="McK 1. On-page tracker" hidden="1"/>
          <p:cNvSpPr>
            <a:spLocks noChangeArrowheads="1"/>
          </p:cNvSpPr>
          <p:nvPr/>
        </p:nvSpPr>
        <p:spPr bwMode="gray">
          <a:xfrm>
            <a:off x="121491" y="2291"/>
            <a:ext cx="69410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az-Cyrl-AZ" sz="1400" cap="all" dirty="0" smtClean="0">
                <a:solidFill>
                  <a:srgbClr val="808080"/>
                </a:solidFill>
                <a:latin typeface="Arial"/>
                <a:sym typeface="+mn-lt"/>
              </a:rPr>
              <a:t>ТРЕКЕР</a:t>
            </a:r>
            <a:endParaRPr lang="de-DE" sz="1400" cap="all" dirty="0">
              <a:solidFill>
                <a:srgbClr val="808080"/>
              </a:solidFill>
              <a:latin typeface="Arial"/>
              <a:sym typeface="+mn-lt"/>
            </a:endParaRPr>
          </a:p>
        </p:txBody>
      </p:sp>
      <p:grpSp>
        <p:nvGrpSpPr>
          <p:cNvPr id="75" name="McKSticker" hidden="1"/>
          <p:cNvGrpSpPr/>
          <p:nvPr/>
        </p:nvGrpSpPr>
        <p:grpSpPr bwMode="gray">
          <a:xfrm>
            <a:off x="8413018" y="605345"/>
            <a:ext cx="633314" cy="212366"/>
            <a:chOff x="8116930" y="285750"/>
            <a:chExt cx="620670" cy="249767"/>
          </a:xfrm>
        </p:grpSpPr>
        <p:sp>
          <p:nvSpPr>
            <p:cNvPr id="76" name="StickerRectangle"/>
            <p:cNvSpPr>
              <a:spLocks noChangeArrowheads="1"/>
            </p:cNvSpPr>
            <p:nvPr/>
          </p:nvSpPr>
          <p:spPr bwMode="gray">
            <a:xfrm>
              <a:off x="8116930" y="285750"/>
              <a:ext cx="620670" cy="2497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282">
                <a:buClr>
                  <a:srgbClr val="006600"/>
                </a:buClr>
              </a:pPr>
              <a:r>
                <a:rPr lang="en-US" sz="1200" dirty="0" err="1" smtClean="0">
                  <a:solidFill>
                    <a:srgbClr val="808080"/>
                  </a:solidFill>
                  <a:latin typeface="Arial"/>
                  <a:sym typeface="+mn-lt"/>
                </a:rPr>
                <a:t>СТИКЕР</a:t>
              </a:r>
              <a:endParaRPr lang="en-US" sz="12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cxnSp>
          <p:nvCxnSpPr>
            <p:cNvPr id="78" name="AutoShape 31"/>
            <p:cNvCxnSpPr>
              <a:cxnSpLocks noChangeShapeType="1"/>
              <a:stCxn id="76" idx="2"/>
              <a:endCxn id="76" idx="4"/>
            </p:cNvCxnSpPr>
            <p:nvPr/>
          </p:nvCxnSpPr>
          <p:spPr bwMode="gray">
            <a:xfrm>
              <a:off x="8116930" y="285750"/>
              <a:ext cx="0" cy="24976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32"/>
            <p:cNvCxnSpPr>
              <a:cxnSpLocks noChangeShapeType="1"/>
              <a:stCxn id="76" idx="4"/>
              <a:endCxn id="76" idx="6"/>
            </p:cNvCxnSpPr>
            <p:nvPr/>
          </p:nvCxnSpPr>
          <p:spPr bwMode="gray">
            <a:xfrm>
              <a:off x="8116930" y="535517"/>
              <a:ext cx="62067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" hidden="1"/>
          <p:cNvSpPr txBox="1"/>
          <p:nvPr>
            <p:custDataLst>
              <p:tags r:id="rId6"/>
            </p:custDataLst>
          </p:nvPr>
        </p:nvSpPr>
        <p:spPr bwMode="gray">
          <a:xfrm>
            <a:off x="1676536" y="1433475"/>
            <a:ext cx="1555047" cy="1295796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3809" tIns="0" rIns="3809" bIns="0" numCol="1" anchor="ctr" anchorCtr="1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1" name="Rectangle" hidden="1"/>
          <p:cNvSpPr txBox="1"/>
          <p:nvPr>
            <p:custDataLst>
              <p:tags r:id="rId7"/>
            </p:custDataLst>
          </p:nvPr>
        </p:nvSpPr>
        <p:spPr bwMode="gray">
          <a:xfrm>
            <a:off x="1676536" y="2854045"/>
            <a:ext cx="1555047" cy="129579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2" name="RoundedRectangle" hidden="1"/>
          <p:cNvSpPr txBox="1"/>
          <p:nvPr>
            <p:custDataLst>
              <p:tags r:id="rId8"/>
            </p:custDataLst>
          </p:nvPr>
        </p:nvSpPr>
        <p:spPr bwMode="gray">
          <a:xfrm>
            <a:off x="3328777" y="2854045"/>
            <a:ext cx="1555047" cy="1295796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3" name="Arrow" hidden="1"/>
          <p:cNvSpPr txBox="1"/>
          <p:nvPr>
            <p:custDataLst>
              <p:tags r:id="rId9"/>
            </p:custDataLst>
          </p:nvPr>
        </p:nvSpPr>
        <p:spPr bwMode="gray">
          <a:xfrm>
            <a:off x="3328774" y="4038402"/>
            <a:ext cx="1866056" cy="777478"/>
          </a:xfrm>
          <a:prstGeom prst="rightArrow">
            <a:avLst>
              <a:gd name="adj1" fmla="val 54000"/>
              <a:gd name="adj2" fmla="val 37678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4" name="DirArrow" hidden="1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 rot="5400000">
            <a:off x="5260739" y="3326741"/>
            <a:ext cx="2627874" cy="3504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sp>
        <p:nvSpPr>
          <p:cNvPr id="85" name="Bracket" hidden="1"/>
          <p:cNvSpPr>
            <a:spLocks/>
          </p:cNvSpPr>
          <p:nvPr>
            <p:custDataLst>
              <p:tags r:id="rId11"/>
            </p:custDataLst>
          </p:nvPr>
        </p:nvSpPr>
        <p:spPr bwMode="gray">
          <a:xfrm>
            <a:off x="5938336" y="2139414"/>
            <a:ext cx="186282" cy="1554955"/>
          </a:xfrm>
          <a:custGeom>
            <a:avLst/>
            <a:gdLst>
              <a:gd name="T0" fmla="*/ 0 w 115"/>
              <a:gd name="T1" fmla="*/ 0 h 1152"/>
              <a:gd name="T2" fmla="*/ 65 w 115"/>
              <a:gd name="T3" fmla="*/ 0 h 1152"/>
              <a:gd name="T4" fmla="*/ 65 w 115"/>
              <a:gd name="T5" fmla="*/ 528 h 1152"/>
              <a:gd name="T6" fmla="*/ 115 w 115"/>
              <a:gd name="T7" fmla="*/ 576 h 1152"/>
              <a:gd name="T8" fmla="*/ 65 w 115"/>
              <a:gd name="T9" fmla="*/ 624 h 1152"/>
              <a:gd name="T10" fmla="*/ 65 w 115"/>
              <a:gd name="T11" fmla="*/ 1152 h 1152"/>
              <a:gd name="T12" fmla="*/ 0 w 115"/>
              <a:gd name="T13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152">
                <a:moveTo>
                  <a:pt x="0" y="0"/>
                </a:moveTo>
                <a:lnTo>
                  <a:pt x="65" y="0"/>
                </a:lnTo>
                <a:lnTo>
                  <a:pt x="65" y="528"/>
                </a:lnTo>
                <a:lnTo>
                  <a:pt x="115" y="576"/>
                </a:lnTo>
                <a:lnTo>
                  <a:pt x="65" y="624"/>
                </a:lnTo>
                <a:lnTo>
                  <a:pt x="65" y="1152"/>
                </a:lnTo>
                <a:lnTo>
                  <a:pt x="0" y="1152"/>
                </a:lnTo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grpSp>
        <p:nvGrpSpPr>
          <p:cNvPr id="86" name="Moon" hidden="1"/>
          <p:cNvGrpSpPr/>
          <p:nvPr>
            <p:custDataLst>
              <p:tags r:id="rId12"/>
            </p:custDataLst>
          </p:nvPr>
        </p:nvGrpSpPr>
        <p:grpSpPr bwMode="gray">
          <a:xfrm>
            <a:off x="8787163" y="2489685"/>
            <a:ext cx="259174" cy="215966"/>
            <a:chOff x="762000" y="1270000"/>
            <a:chExt cx="254000" cy="254000"/>
          </a:xfrm>
        </p:grpSpPr>
        <p:sp>
          <p:nvSpPr>
            <p:cNvPr id="87" name="Oval 86"/>
            <p:cNvSpPr/>
            <p:nvPr/>
          </p:nvSpPr>
          <p:spPr bwMode="gray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88" name="Arc 87"/>
            <p:cNvSpPr/>
            <p:nvPr/>
          </p:nvSpPr>
          <p:spPr bwMode="gray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89" name="Flow" hidden="1"/>
          <p:cNvGrpSpPr/>
          <p:nvPr>
            <p:custDataLst>
              <p:tags r:id="rId13"/>
            </p:custDataLst>
          </p:nvPr>
        </p:nvGrpSpPr>
        <p:grpSpPr bwMode="gray">
          <a:xfrm>
            <a:off x="3328774" y="2005785"/>
            <a:ext cx="1866056" cy="777478"/>
            <a:chOff x="5905500" y="3124200"/>
            <a:chExt cx="1828800" cy="914400"/>
          </a:xfrm>
        </p:grpSpPr>
        <p:sp>
          <p:nvSpPr>
            <p:cNvPr id="90" name="Freeform 89"/>
            <p:cNvSpPr/>
            <p:nvPr>
              <p:custDataLst>
                <p:tags r:id="rId19"/>
              </p:custDataLst>
            </p:nvPr>
          </p:nvSpPr>
          <p:spPr bwMode="gray">
            <a:xfrm>
              <a:off x="5905500" y="3124200"/>
              <a:ext cx="1828800" cy="91440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1664208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1" name="TextBox 90"/>
            <p:cNvSpPr txBox="1"/>
            <p:nvPr>
              <p:custDataLst>
                <p:tags r:id="rId20"/>
              </p:custDataLst>
            </p:nvPr>
          </p:nvSpPr>
          <p:spPr bwMode="gray">
            <a:xfrm>
              <a:off x="5969000" y="3187700"/>
              <a:ext cx="1524000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92" name="SplitFlow" hidden="1"/>
          <p:cNvGrpSpPr/>
          <p:nvPr>
            <p:custDataLst>
              <p:tags r:id="rId14"/>
            </p:custDataLst>
          </p:nvPr>
        </p:nvGrpSpPr>
        <p:grpSpPr bwMode="gray">
          <a:xfrm>
            <a:off x="1391445" y="4247331"/>
            <a:ext cx="1866056" cy="777478"/>
            <a:chOff x="114300" y="1270000"/>
            <a:chExt cx="1828800" cy="914400"/>
          </a:xfrm>
        </p:grpSpPr>
        <p:sp>
          <p:nvSpPr>
            <p:cNvPr id="93" name="Freeform 92"/>
            <p:cNvSpPr/>
            <p:nvPr>
              <p:custDataLst>
                <p:tags r:id="rId15"/>
              </p:custDataLst>
            </p:nvPr>
          </p:nvSpPr>
          <p:spPr bwMode="gray">
            <a:xfrm>
              <a:off x="114300" y="12700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4" name="TextBox 93"/>
            <p:cNvSpPr txBox="1"/>
            <p:nvPr>
              <p:custDataLst>
                <p:tags r:id="rId16"/>
              </p:custDataLst>
            </p:nvPr>
          </p:nvSpPr>
          <p:spPr bwMode="gray">
            <a:xfrm>
              <a:off x="177800" y="13271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5" name="Freeform 94"/>
            <p:cNvSpPr/>
            <p:nvPr>
              <p:custDataLst>
                <p:tags r:id="rId17"/>
              </p:custDataLst>
            </p:nvPr>
          </p:nvSpPr>
          <p:spPr bwMode="gray">
            <a:xfrm>
              <a:off x="114300" y="17272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3048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0 h 457200"/>
                <a:gd name="connsiteX1" fmla="*/ 1511808 w 1828800"/>
                <a:gd name="connsiteY1" fmla="*/ 457200 h 457200"/>
                <a:gd name="connsiteX2" fmla="*/ 1828800 w 1828800"/>
                <a:gd name="connsiteY2" fmla="*/ 152400 h 457200"/>
                <a:gd name="connsiteX3" fmla="*/ 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15240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0 w 1828800"/>
                <a:gd name="connsiteY3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1828800" y="0"/>
                  </a:moveTo>
                  <a:lnTo>
                    <a:pt x="1664208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6" name="TextBox 95"/>
            <p:cNvSpPr txBox="1"/>
            <p:nvPr>
              <p:custDataLst>
                <p:tags r:id="rId18"/>
              </p:custDataLst>
            </p:nvPr>
          </p:nvSpPr>
          <p:spPr bwMode="gray">
            <a:xfrm>
              <a:off x="177800" y="17843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sp>
        <p:nvSpPr>
          <p:cNvPr id="5" name="doc id"/>
          <p:cNvSpPr txBox="1"/>
          <p:nvPr/>
        </p:nvSpPr>
        <p:spPr>
          <a:xfrm>
            <a:off x="8884766" y="53994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ru-RU" sz="800" dirty="0" smtClean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792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895282" rtl="0" eaLnBrk="1" fontAlgn="base" hangingPunct="1">
        <a:spcBef>
          <a:spcPct val="0"/>
        </a:spcBef>
        <a:spcAft>
          <a:spcPct val="0"/>
        </a:spcAft>
        <a:tabLst>
          <a:tab pos="444466" algn="l"/>
        </a:tabLst>
        <a:defRPr sz="1900" b="0" baseline="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  <a:lvl2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16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33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49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66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93660" indent="-192074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457165" indent="-261918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614316" indent="-155563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itchFamily="34" charset="0"/>
        <a:buChar char="▫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de-DE" sz="1600" baseline="0" noProof="0" dirty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5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066289620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951" name="think-cell Slide" r:id="rId36" imgW="360" imgH="360" progId="">
                  <p:embed/>
                </p:oleObj>
              </mc:Choice>
              <mc:Fallback>
                <p:oleObj name="think-cell Slide" r:id="rId36" imgW="360" imgH="360" progId="">
                  <p:embed/>
                  <p:pic>
                    <p:nvPicPr>
                      <p:cNvPr id="0" name="Picture 55"/>
                      <p:cNvPicPr>
                        <a:picLocks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489" y="1658889"/>
            <a:ext cx="89248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0" y="195720"/>
            <a:ext cx="82786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grpSp>
        <p:nvGrpSpPr>
          <p:cNvPr id="4" name="Group 3" hidden="1"/>
          <p:cNvGrpSpPr/>
          <p:nvPr/>
        </p:nvGrpSpPr>
        <p:grpSpPr>
          <a:xfrm>
            <a:off x="121489" y="5319256"/>
            <a:ext cx="8577055" cy="313163"/>
            <a:chOff x="119063" y="6256039"/>
            <a:chExt cx="8746662" cy="36831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119063" y="6256039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1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Сноска</a:t>
              </a:r>
              <a:endParaRPr lang="de-DE" sz="1000" dirty="0" smtClean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119063" y="6443363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17491" indent="-617491" defTabSz="895282"/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Источник:</a:t>
              </a: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</a:t>
              </a:r>
              <a:endParaRPr lang="de-DE" sz="10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21489" y="878712"/>
            <a:ext cx="4350892" cy="511569"/>
            <a:chOff x="915" y="651"/>
            <a:chExt cx="2686" cy="37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651"/>
              <a:ext cx="2686" cy="37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az-Cyrl-AZ" b="1" dirty="0" smtClean="0">
                  <a:solidFill>
                    <a:srgbClr val="000000"/>
                  </a:solidFill>
                  <a:latin typeface="Arial"/>
                  <a:sym typeface="+mn-lt"/>
                </a:rPr>
                <a:t>Заголовок</a:t>
              </a:r>
              <a:endParaRPr lang="de-DE" b="1" dirty="0" smtClean="0">
                <a:solidFill>
                  <a:srgbClr val="000000"/>
                </a:solidFill>
                <a:latin typeface="Arial"/>
                <a:sym typeface="+mn-lt"/>
              </a:endParaRPr>
            </a:p>
            <a:p>
              <a:r>
                <a:rPr lang="az-Cyrl-AZ" dirty="0" smtClean="0">
                  <a:solidFill>
                    <a:srgbClr val="000000"/>
                  </a:solidFill>
                  <a:latin typeface="Arial"/>
                  <a:sym typeface="+mn-lt"/>
                </a:rPr>
                <a:t>Единица измерения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050142" y="605349"/>
            <a:ext cx="970286" cy="876013"/>
            <a:chOff x="4936" y="176"/>
            <a:chExt cx="599" cy="649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2"/>
              <a:ext cx="104" cy="1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2"/>
              <a:ext cx="104" cy="1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3"/>
              <a:ext cx="104" cy="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4"/>
              <a:ext cx="104" cy="10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735890" y="605349"/>
            <a:ext cx="1284535" cy="649249"/>
            <a:chOff x="4750" y="176"/>
            <a:chExt cx="793" cy="48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53" name="LegendMoons" hidden="1"/>
          <p:cNvGrpSpPr/>
          <p:nvPr/>
        </p:nvGrpSpPr>
        <p:grpSpPr bwMode="gray">
          <a:xfrm>
            <a:off x="7981454" y="605352"/>
            <a:ext cx="1038749" cy="1128171"/>
            <a:chOff x="7769225" y="2105025"/>
            <a:chExt cx="1018010" cy="1326854"/>
          </a:xfrm>
        </p:grpSpPr>
        <p:grpSp>
          <p:nvGrpSpPr>
            <p:cNvPr id="54" name="MoonLegend1"/>
            <p:cNvGrpSpPr>
              <a:grpSpLocks noChangeAspect="1"/>
            </p:cNvGrpSpPr>
            <p:nvPr>
              <p:custDataLst>
                <p:tags r:id="rId21"/>
              </p:custDataLst>
            </p:nvPr>
          </p:nvGrpSpPr>
          <p:grpSpPr bwMode="gray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72" name="Oval 38"/>
              <p:cNvSpPr>
                <a:spLocks noChangeAspect="1" noChangeArrowheads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3" name="Arc 39"/>
              <p:cNvSpPr>
                <a:spLocks noChangeAspect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5" name="MoonLegend2"/>
            <p:cNvGrpSpPr>
              <a:grpSpLocks noChangeAspect="1"/>
            </p:cNvGrpSpPr>
            <p:nvPr>
              <p:custDataLst>
                <p:tags r:id="rId22"/>
              </p:custDataLst>
            </p:nvPr>
          </p:nvGrpSpPr>
          <p:grpSpPr bwMode="gray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70" name="Oval 41"/>
              <p:cNvSpPr>
                <a:spLocks noChangeAspect="1" noChangeArrowheads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1" name="Arc 42"/>
              <p:cNvSpPr>
                <a:spLocks noChangeAspect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6" name="MoonLegend4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gray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68" name="Oval 47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9" name="Arc 48"/>
              <p:cNvSpPr>
                <a:spLocks noChangeAspect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7" name="MoonLegend5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gray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66" name="Oval 50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7" name="Oval 51"/>
              <p:cNvSpPr>
                <a:spLocks noChangeAspect="1" noChangeArrowheads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sp>
          <p:nvSpPr>
            <p:cNvPr id="58" name="Legend1"/>
            <p:cNvSpPr>
              <a:spLocks noChangeArrowheads="1"/>
            </p:cNvSpPr>
            <p:nvPr/>
          </p:nvSpPr>
          <p:spPr bwMode="gray">
            <a:xfrm>
              <a:off x="8089900" y="2117467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59" name="Legend2"/>
            <p:cNvSpPr>
              <a:spLocks noChangeArrowheads="1"/>
            </p:cNvSpPr>
            <p:nvPr/>
          </p:nvSpPr>
          <p:spPr bwMode="gray">
            <a:xfrm>
              <a:off x="8089900" y="2392363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0" name="Legend3"/>
            <p:cNvSpPr>
              <a:spLocks noChangeArrowheads="1"/>
            </p:cNvSpPr>
            <p:nvPr/>
          </p:nvSpPr>
          <p:spPr bwMode="gray">
            <a:xfrm>
              <a:off x="8089900" y="266700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1" name="Legend4"/>
            <p:cNvSpPr>
              <a:spLocks noChangeArrowheads="1"/>
            </p:cNvSpPr>
            <p:nvPr/>
          </p:nvSpPr>
          <p:spPr bwMode="gray">
            <a:xfrm>
              <a:off x="8089900" y="2938466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2" name="Legend5"/>
            <p:cNvSpPr>
              <a:spLocks noChangeArrowheads="1"/>
            </p:cNvSpPr>
            <p:nvPr/>
          </p:nvSpPr>
          <p:spPr bwMode="gray">
            <a:xfrm>
              <a:off x="8089900" y="321469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5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grpSp>
          <p:nvGrpSpPr>
            <p:cNvPr id="63" name="MoonLegend3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gray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64" name="Oval 47"/>
              <p:cNvSpPr>
                <a:spLocks noChangeAspect="1" noChangeArrowheads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5" name="Arc 48"/>
              <p:cNvSpPr>
                <a:spLocks noChangeAspect="1"/>
              </p:cNvSpPr>
              <p:nvPr>
                <p:custDataLst>
                  <p:tags r:id="rId27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</p:grpSp>
      <p:sp>
        <p:nvSpPr>
          <p:cNvPr id="3" name="pg number"/>
          <p:cNvSpPr>
            <a:spLocks/>
          </p:cNvSpPr>
          <p:nvPr/>
        </p:nvSpPr>
        <p:spPr bwMode="gray">
          <a:xfrm>
            <a:off x="8889243" y="5490037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algn="r"/>
            <a:fld id="{42C328C1-A84F-4A39-A664-DBA00541A8C6}" type="slidenum">
              <a:rPr lang="de-DE" sz="1000" smtClean="0">
                <a:solidFill>
                  <a:srgbClr val="808080"/>
                </a:solidFill>
                <a:latin typeface="Arial"/>
                <a:sym typeface="+mn-lt"/>
              </a:rPr>
              <a:pPr algn="r"/>
              <a:t>‹#›</a:t>
            </a:fld>
            <a:endParaRPr lang="de-DE" sz="10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89" y="452183"/>
            <a:ext cx="89248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8121" algn="l"/>
              </a:tabLst>
              <a:defRPr/>
            </a:pPr>
            <a:r>
              <a:rPr lang="az-Cyrl-AZ" sz="1600" dirty="0" smtClean="0">
                <a:solidFill>
                  <a:srgbClr val="808080"/>
                </a:solidFill>
                <a:latin typeface="Arial"/>
                <a:sym typeface="+mn-lt"/>
              </a:rPr>
              <a:t>Единица измерения</a:t>
            </a:r>
            <a:endParaRPr lang="de-DE" sz="16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77" name="McK 1. On-page tracker" hidden="1"/>
          <p:cNvSpPr>
            <a:spLocks noChangeArrowheads="1"/>
          </p:cNvSpPr>
          <p:nvPr/>
        </p:nvSpPr>
        <p:spPr bwMode="gray">
          <a:xfrm>
            <a:off x="121491" y="2291"/>
            <a:ext cx="69410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az-Cyrl-AZ" sz="1400" cap="all" dirty="0" smtClean="0">
                <a:solidFill>
                  <a:srgbClr val="808080"/>
                </a:solidFill>
                <a:latin typeface="Arial"/>
                <a:sym typeface="+mn-lt"/>
              </a:rPr>
              <a:t>ТРЕКЕР</a:t>
            </a:r>
            <a:endParaRPr lang="de-DE" sz="1400" cap="all" dirty="0">
              <a:solidFill>
                <a:srgbClr val="808080"/>
              </a:solidFill>
              <a:latin typeface="Arial"/>
              <a:sym typeface="+mn-lt"/>
            </a:endParaRPr>
          </a:p>
        </p:txBody>
      </p:sp>
      <p:grpSp>
        <p:nvGrpSpPr>
          <p:cNvPr id="75" name="McKSticker" hidden="1"/>
          <p:cNvGrpSpPr/>
          <p:nvPr/>
        </p:nvGrpSpPr>
        <p:grpSpPr bwMode="gray">
          <a:xfrm>
            <a:off x="8413018" y="605345"/>
            <a:ext cx="633314" cy="212366"/>
            <a:chOff x="8116930" y="285750"/>
            <a:chExt cx="620670" cy="249767"/>
          </a:xfrm>
        </p:grpSpPr>
        <p:sp>
          <p:nvSpPr>
            <p:cNvPr id="76" name="StickerRectangle"/>
            <p:cNvSpPr>
              <a:spLocks noChangeArrowheads="1"/>
            </p:cNvSpPr>
            <p:nvPr/>
          </p:nvSpPr>
          <p:spPr bwMode="gray">
            <a:xfrm>
              <a:off x="8116930" y="285750"/>
              <a:ext cx="620670" cy="2497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282">
                <a:buClr>
                  <a:srgbClr val="006600"/>
                </a:buClr>
              </a:pPr>
              <a:r>
                <a:rPr lang="en-US" sz="1200" dirty="0" err="1" smtClean="0">
                  <a:solidFill>
                    <a:srgbClr val="808080"/>
                  </a:solidFill>
                  <a:latin typeface="Arial"/>
                  <a:sym typeface="+mn-lt"/>
                </a:rPr>
                <a:t>СТИКЕР</a:t>
              </a:r>
              <a:endParaRPr lang="en-US" sz="12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cxnSp>
          <p:nvCxnSpPr>
            <p:cNvPr id="78" name="AutoShape 31"/>
            <p:cNvCxnSpPr>
              <a:cxnSpLocks noChangeShapeType="1"/>
              <a:stCxn id="76" idx="2"/>
              <a:endCxn id="76" idx="4"/>
            </p:cNvCxnSpPr>
            <p:nvPr/>
          </p:nvCxnSpPr>
          <p:spPr bwMode="gray">
            <a:xfrm>
              <a:off x="8116930" y="285750"/>
              <a:ext cx="0" cy="24976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32"/>
            <p:cNvCxnSpPr>
              <a:cxnSpLocks noChangeShapeType="1"/>
              <a:stCxn id="76" idx="4"/>
              <a:endCxn id="76" idx="6"/>
            </p:cNvCxnSpPr>
            <p:nvPr/>
          </p:nvCxnSpPr>
          <p:spPr bwMode="gray">
            <a:xfrm>
              <a:off x="8116930" y="535517"/>
              <a:ext cx="62067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" hidden="1"/>
          <p:cNvSpPr txBox="1"/>
          <p:nvPr>
            <p:custDataLst>
              <p:tags r:id="rId6"/>
            </p:custDataLst>
          </p:nvPr>
        </p:nvSpPr>
        <p:spPr bwMode="gray">
          <a:xfrm>
            <a:off x="1676536" y="1433475"/>
            <a:ext cx="1555047" cy="1295796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3809" tIns="0" rIns="3809" bIns="0" numCol="1" anchor="ctr" anchorCtr="1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1" name="Rectangle" hidden="1"/>
          <p:cNvSpPr txBox="1"/>
          <p:nvPr>
            <p:custDataLst>
              <p:tags r:id="rId7"/>
            </p:custDataLst>
          </p:nvPr>
        </p:nvSpPr>
        <p:spPr bwMode="gray">
          <a:xfrm>
            <a:off x="1676536" y="2854045"/>
            <a:ext cx="1555047" cy="129579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2" name="RoundedRectangle" hidden="1"/>
          <p:cNvSpPr txBox="1"/>
          <p:nvPr>
            <p:custDataLst>
              <p:tags r:id="rId8"/>
            </p:custDataLst>
          </p:nvPr>
        </p:nvSpPr>
        <p:spPr bwMode="gray">
          <a:xfrm>
            <a:off x="3328777" y="2854045"/>
            <a:ext cx="1555047" cy="1295796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3" name="Arrow" hidden="1"/>
          <p:cNvSpPr txBox="1"/>
          <p:nvPr>
            <p:custDataLst>
              <p:tags r:id="rId9"/>
            </p:custDataLst>
          </p:nvPr>
        </p:nvSpPr>
        <p:spPr bwMode="gray">
          <a:xfrm>
            <a:off x="3328774" y="4038402"/>
            <a:ext cx="1866056" cy="777478"/>
          </a:xfrm>
          <a:prstGeom prst="rightArrow">
            <a:avLst>
              <a:gd name="adj1" fmla="val 54000"/>
              <a:gd name="adj2" fmla="val 37678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4" name="DirArrow" hidden="1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 rot="5400000">
            <a:off x="5260739" y="3326741"/>
            <a:ext cx="2627874" cy="3504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sp>
        <p:nvSpPr>
          <p:cNvPr id="85" name="Bracket" hidden="1"/>
          <p:cNvSpPr>
            <a:spLocks/>
          </p:cNvSpPr>
          <p:nvPr>
            <p:custDataLst>
              <p:tags r:id="rId11"/>
            </p:custDataLst>
          </p:nvPr>
        </p:nvSpPr>
        <p:spPr bwMode="gray">
          <a:xfrm>
            <a:off x="5938336" y="2139414"/>
            <a:ext cx="186282" cy="1554955"/>
          </a:xfrm>
          <a:custGeom>
            <a:avLst/>
            <a:gdLst>
              <a:gd name="T0" fmla="*/ 0 w 115"/>
              <a:gd name="T1" fmla="*/ 0 h 1152"/>
              <a:gd name="T2" fmla="*/ 65 w 115"/>
              <a:gd name="T3" fmla="*/ 0 h 1152"/>
              <a:gd name="T4" fmla="*/ 65 w 115"/>
              <a:gd name="T5" fmla="*/ 528 h 1152"/>
              <a:gd name="T6" fmla="*/ 115 w 115"/>
              <a:gd name="T7" fmla="*/ 576 h 1152"/>
              <a:gd name="T8" fmla="*/ 65 w 115"/>
              <a:gd name="T9" fmla="*/ 624 h 1152"/>
              <a:gd name="T10" fmla="*/ 65 w 115"/>
              <a:gd name="T11" fmla="*/ 1152 h 1152"/>
              <a:gd name="T12" fmla="*/ 0 w 115"/>
              <a:gd name="T13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152">
                <a:moveTo>
                  <a:pt x="0" y="0"/>
                </a:moveTo>
                <a:lnTo>
                  <a:pt x="65" y="0"/>
                </a:lnTo>
                <a:lnTo>
                  <a:pt x="65" y="528"/>
                </a:lnTo>
                <a:lnTo>
                  <a:pt x="115" y="576"/>
                </a:lnTo>
                <a:lnTo>
                  <a:pt x="65" y="624"/>
                </a:lnTo>
                <a:lnTo>
                  <a:pt x="65" y="1152"/>
                </a:lnTo>
                <a:lnTo>
                  <a:pt x="0" y="1152"/>
                </a:lnTo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grpSp>
        <p:nvGrpSpPr>
          <p:cNvPr id="86" name="Moon" hidden="1"/>
          <p:cNvGrpSpPr/>
          <p:nvPr>
            <p:custDataLst>
              <p:tags r:id="rId12"/>
            </p:custDataLst>
          </p:nvPr>
        </p:nvGrpSpPr>
        <p:grpSpPr bwMode="gray">
          <a:xfrm>
            <a:off x="8787163" y="2489685"/>
            <a:ext cx="259174" cy="215966"/>
            <a:chOff x="762000" y="1270000"/>
            <a:chExt cx="254000" cy="254000"/>
          </a:xfrm>
        </p:grpSpPr>
        <p:sp>
          <p:nvSpPr>
            <p:cNvPr id="87" name="Oval 86"/>
            <p:cNvSpPr/>
            <p:nvPr/>
          </p:nvSpPr>
          <p:spPr bwMode="gray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88" name="Arc 87"/>
            <p:cNvSpPr/>
            <p:nvPr/>
          </p:nvSpPr>
          <p:spPr bwMode="gray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89" name="Flow" hidden="1"/>
          <p:cNvGrpSpPr/>
          <p:nvPr>
            <p:custDataLst>
              <p:tags r:id="rId13"/>
            </p:custDataLst>
          </p:nvPr>
        </p:nvGrpSpPr>
        <p:grpSpPr bwMode="gray">
          <a:xfrm>
            <a:off x="3328774" y="2005785"/>
            <a:ext cx="1866056" cy="777478"/>
            <a:chOff x="5905500" y="3124200"/>
            <a:chExt cx="1828800" cy="914400"/>
          </a:xfrm>
        </p:grpSpPr>
        <p:sp>
          <p:nvSpPr>
            <p:cNvPr id="90" name="Freeform 89"/>
            <p:cNvSpPr/>
            <p:nvPr>
              <p:custDataLst>
                <p:tags r:id="rId19"/>
              </p:custDataLst>
            </p:nvPr>
          </p:nvSpPr>
          <p:spPr bwMode="gray">
            <a:xfrm>
              <a:off x="5905500" y="3124200"/>
              <a:ext cx="1828800" cy="91440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1664208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1" name="TextBox 90"/>
            <p:cNvSpPr txBox="1"/>
            <p:nvPr>
              <p:custDataLst>
                <p:tags r:id="rId20"/>
              </p:custDataLst>
            </p:nvPr>
          </p:nvSpPr>
          <p:spPr bwMode="gray">
            <a:xfrm>
              <a:off x="5969000" y="3187700"/>
              <a:ext cx="1524000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92" name="SplitFlow" hidden="1"/>
          <p:cNvGrpSpPr/>
          <p:nvPr>
            <p:custDataLst>
              <p:tags r:id="rId14"/>
            </p:custDataLst>
          </p:nvPr>
        </p:nvGrpSpPr>
        <p:grpSpPr bwMode="gray">
          <a:xfrm>
            <a:off x="1391445" y="4247331"/>
            <a:ext cx="1866056" cy="777478"/>
            <a:chOff x="114300" y="1270000"/>
            <a:chExt cx="1828800" cy="914400"/>
          </a:xfrm>
        </p:grpSpPr>
        <p:sp>
          <p:nvSpPr>
            <p:cNvPr id="93" name="Freeform 92"/>
            <p:cNvSpPr/>
            <p:nvPr>
              <p:custDataLst>
                <p:tags r:id="rId15"/>
              </p:custDataLst>
            </p:nvPr>
          </p:nvSpPr>
          <p:spPr bwMode="gray">
            <a:xfrm>
              <a:off x="114300" y="12700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4" name="TextBox 93"/>
            <p:cNvSpPr txBox="1"/>
            <p:nvPr>
              <p:custDataLst>
                <p:tags r:id="rId16"/>
              </p:custDataLst>
            </p:nvPr>
          </p:nvSpPr>
          <p:spPr bwMode="gray">
            <a:xfrm>
              <a:off x="177800" y="13271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5" name="Freeform 94"/>
            <p:cNvSpPr/>
            <p:nvPr>
              <p:custDataLst>
                <p:tags r:id="rId17"/>
              </p:custDataLst>
            </p:nvPr>
          </p:nvSpPr>
          <p:spPr bwMode="gray">
            <a:xfrm>
              <a:off x="114300" y="17272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3048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0 h 457200"/>
                <a:gd name="connsiteX1" fmla="*/ 1511808 w 1828800"/>
                <a:gd name="connsiteY1" fmla="*/ 457200 h 457200"/>
                <a:gd name="connsiteX2" fmla="*/ 1828800 w 1828800"/>
                <a:gd name="connsiteY2" fmla="*/ 152400 h 457200"/>
                <a:gd name="connsiteX3" fmla="*/ 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15240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0 w 1828800"/>
                <a:gd name="connsiteY3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1828800" y="0"/>
                  </a:moveTo>
                  <a:lnTo>
                    <a:pt x="1664208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6" name="TextBox 95"/>
            <p:cNvSpPr txBox="1"/>
            <p:nvPr>
              <p:custDataLst>
                <p:tags r:id="rId18"/>
              </p:custDataLst>
            </p:nvPr>
          </p:nvSpPr>
          <p:spPr bwMode="gray">
            <a:xfrm>
              <a:off x="177800" y="17843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sp>
        <p:nvSpPr>
          <p:cNvPr id="5" name="doc id"/>
          <p:cNvSpPr txBox="1"/>
          <p:nvPr/>
        </p:nvSpPr>
        <p:spPr>
          <a:xfrm>
            <a:off x="8884766" y="53994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ru-RU" sz="800" dirty="0" smtClean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13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895282" rtl="0" eaLnBrk="1" fontAlgn="base" hangingPunct="1">
        <a:spcBef>
          <a:spcPct val="0"/>
        </a:spcBef>
        <a:spcAft>
          <a:spcPct val="0"/>
        </a:spcAft>
        <a:tabLst>
          <a:tab pos="444466" algn="l"/>
        </a:tabLst>
        <a:defRPr sz="1900" b="0" baseline="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  <a:lvl2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16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33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49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66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93660" indent="-192074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457165" indent="-261918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614316" indent="-155563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itchFamily="34" charset="0"/>
        <a:buChar char="▫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de-DE" sz="1600" baseline="0" noProof="0" dirty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5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843854642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035" name="think-cell Slide" r:id="rId36" imgW="360" imgH="360" progId="">
                  <p:embed/>
                </p:oleObj>
              </mc:Choice>
              <mc:Fallback>
                <p:oleObj name="think-cell Slide" r:id="rId36" imgW="360" imgH="360" progId="">
                  <p:embed/>
                  <p:pic>
                    <p:nvPicPr>
                      <p:cNvPr id="0" name="Picture 43"/>
                      <p:cNvPicPr>
                        <a:picLocks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489" y="1658889"/>
            <a:ext cx="89248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0" y="195720"/>
            <a:ext cx="82786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grpSp>
        <p:nvGrpSpPr>
          <p:cNvPr id="4" name="Group 3" hidden="1"/>
          <p:cNvGrpSpPr/>
          <p:nvPr/>
        </p:nvGrpSpPr>
        <p:grpSpPr>
          <a:xfrm>
            <a:off x="121489" y="5319256"/>
            <a:ext cx="8577055" cy="313163"/>
            <a:chOff x="119063" y="6256039"/>
            <a:chExt cx="8746662" cy="36831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119063" y="6256039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1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Сноска</a:t>
              </a:r>
              <a:endParaRPr lang="de-DE" sz="1000" dirty="0" smtClean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119063" y="6443363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17491" indent="-617491" defTabSz="895282"/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Источник:</a:t>
              </a: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</a:t>
              </a:r>
              <a:endParaRPr lang="de-DE" sz="10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21489" y="878712"/>
            <a:ext cx="4350892" cy="511569"/>
            <a:chOff x="915" y="651"/>
            <a:chExt cx="2686" cy="37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651"/>
              <a:ext cx="2686" cy="37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az-Cyrl-AZ" b="1" dirty="0" smtClean="0">
                  <a:solidFill>
                    <a:srgbClr val="000000"/>
                  </a:solidFill>
                  <a:latin typeface="Arial"/>
                  <a:sym typeface="+mn-lt"/>
                </a:rPr>
                <a:t>Заголовок</a:t>
              </a:r>
              <a:endParaRPr lang="de-DE" b="1" dirty="0" smtClean="0">
                <a:solidFill>
                  <a:srgbClr val="000000"/>
                </a:solidFill>
                <a:latin typeface="Arial"/>
                <a:sym typeface="+mn-lt"/>
              </a:endParaRPr>
            </a:p>
            <a:p>
              <a:r>
                <a:rPr lang="az-Cyrl-AZ" dirty="0" smtClean="0">
                  <a:solidFill>
                    <a:srgbClr val="000000"/>
                  </a:solidFill>
                  <a:latin typeface="Arial"/>
                  <a:sym typeface="+mn-lt"/>
                </a:rPr>
                <a:t>Единица измерения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050142" y="605349"/>
            <a:ext cx="970286" cy="876013"/>
            <a:chOff x="4936" y="176"/>
            <a:chExt cx="599" cy="649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2"/>
              <a:ext cx="104" cy="1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2"/>
              <a:ext cx="104" cy="1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3"/>
              <a:ext cx="104" cy="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4"/>
              <a:ext cx="104" cy="10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735890" y="605349"/>
            <a:ext cx="1284535" cy="649249"/>
            <a:chOff x="4750" y="176"/>
            <a:chExt cx="793" cy="48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53" name="LegendMoons" hidden="1"/>
          <p:cNvGrpSpPr/>
          <p:nvPr/>
        </p:nvGrpSpPr>
        <p:grpSpPr bwMode="gray">
          <a:xfrm>
            <a:off x="7981454" y="605352"/>
            <a:ext cx="1038749" cy="1128171"/>
            <a:chOff x="7769225" y="2105025"/>
            <a:chExt cx="1018010" cy="1326854"/>
          </a:xfrm>
        </p:grpSpPr>
        <p:grpSp>
          <p:nvGrpSpPr>
            <p:cNvPr id="54" name="MoonLegend1"/>
            <p:cNvGrpSpPr>
              <a:grpSpLocks noChangeAspect="1"/>
            </p:cNvGrpSpPr>
            <p:nvPr>
              <p:custDataLst>
                <p:tags r:id="rId21"/>
              </p:custDataLst>
            </p:nvPr>
          </p:nvGrpSpPr>
          <p:grpSpPr bwMode="gray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72" name="Oval 38"/>
              <p:cNvSpPr>
                <a:spLocks noChangeAspect="1" noChangeArrowheads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3" name="Arc 39"/>
              <p:cNvSpPr>
                <a:spLocks noChangeAspect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5" name="MoonLegend2"/>
            <p:cNvGrpSpPr>
              <a:grpSpLocks noChangeAspect="1"/>
            </p:cNvGrpSpPr>
            <p:nvPr>
              <p:custDataLst>
                <p:tags r:id="rId22"/>
              </p:custDataLst>
            </p:nvPr>
          </p:nvGrpSpPr>
          <p:grpSpPr bwMode="gray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70" name="Oval 41"/>
              <p:cNvSpPr>
                <a:spLocks noChangeAspect="1" noChangeArrowheads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1" name="Arc 42"/>
              <p:cNvSpPr>
                <a:spLocks noChangeAspect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6" name="MoonLegend4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gray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68" name="Oval 47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9" name="Arc 48"/>
              <p:cNvSpPr>
                <a:spLocks noChangeAspect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7" name="MoonLegend5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gray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66" name="Oval 50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7" name="Oval 51"/>
              <p:cNvSpPr>
                <a:spLocks noChangeAspect="1" noChangeArrowheads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sp>
          <p:nvSpPr>
            <p:cNvPr id="58" name="Legend1"/>
            <p:cNvSpPr>
              <a:spLocks noChangeArrowheads="1"/>
            </p:cNvSpPr>
            <p:nvPr/>
          </p:nvSpPr>
          <p:spPr bwMode="gray">
            <a:xfrm>
              <a:off x="8089900" y="2117467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59" name="Legend2"/>
            <p:cNvSpPr>
              <a:spLocks noChangeArrowheads="1"/>
            </p:cNvSpPr>
            <p:nvPr/>
          </p:nvSpPr>
          <p:spPr bwMode="gray">
            <a:xfrm>
              <a:off x="8089900" y="2392363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0" name="Legend3"/>
            <p:cNvSpPr>
              <a:spLocks noChangeArrowheads="1"/>
            </p:cNvSpPr>
            <p:nvPr/>
          </p:nvSpPr>
          <p:spPr bwMode="gray">
            <a:xfrm>
              <a:off x="8089900" y="266700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1" name="Legend4"/>
            <p:cNvSpPr>
              <a:spLocks noChangeArrowheads="1"/>
            </p:cNvSpPr>
            <p:nvPr/>
          </p:nvSpPr>
          <p:spPr bwMode="gray">
            <a:xfrm>
              <a:off x="8089900" y="2938466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2" name="Legend5"/>
            <p:cNvSpPr>
              <a:spLocks noChangeArrowheads="1"/>
            </p:cNvSpPr>
            <p:nvPr/>
          </p:nvSpPr>
          <p:spPr bwMode="gray">
            <a:xfrm>
              <a:off x="8089900" y="321469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5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grpSp>
          <p:nvGrpSpPr>
            <p:cNvPr id="63" name="MoonLegend3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gray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64" name="Oval 47"/>
              <p:cNvSpPr>
                <a:spLocks noChangeAspect="1" noChangeArrowheads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5" name="Arc 48"/>
              <p:cNvSpPr>
                <a:spLocks noChangeAspect="1"/>
              </p:cNvSpPr>
              <p:nvPr>
                <p:custDataLst>
                  <p:tags r:id="rId27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</p:grpSp>
      <p:sp>
        <p:nvSpPr>
          <p:cNvPr id="3" name="pg number"/>
          <p:cNvSpPr>
            <a:spLocks/>
          </p:cNvSpPr>
          <p:nvPr/>
        </p:nvSpPr>
        <p:spPr bwMode="gray">
          <a:xfrm>
            <a:off x="8889243" y="5490037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algn="r"/>
            <a:fld id="{42C328C1-A84F-4A39-A664-DBA00541A8C6}" type="slidenum">
              <a:rPr lang="de-DE" sz="1000" smtClean="0">
                <a:solidFill>
                  <a:srgbClr val="808080"/>
                </a:solidFill>
                <a:latin typeface="Arial"/>
                <a:sym typeface="+mn-lt"/>
              </a:rPr>
              <a:pPr algn="r"/>
              <a:t>‹#›</a:t>
            </a:fld>
            <a:endParaRPr lang="de-DE" sz="10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89" y="452183"/>
            <a:ext cx="89248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8121" algn="l"/>
              </a:tabLst>
              <a:defRPr/>
            </a:pPr>
            <a:r>
              <a:rPr lang="az-Cyrl-AZ" sz="1600" dirty="0" smtClean="0">
                <a:solidFill>
                  <a:srgbClr val="808080"/>
                </a:solidFill>
                <a:latin typeface="Arial"/>
                <a:sym typeface="+mn-lt"/>
              </a:rPr>
              <a:t>Единица измерения</a:t>
            </a:r>
            <a:endParaRPr lang="de-DE" sz="16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77" name="McK 1. On-page tracker" hidden="1"/>
          <p:cNvSpPr>
            <a:spLocks noChangeArrowheads="1"/>
          </p:cNvSpPr>
          <p:nvPr/>
        </p:nvSpPr>
        <p:spPr bwMode="gray">
          <a:xfrm>
            <a:off x="121491" y="2291"/>
            <a:ext cx="69410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az-Cyrl-AZ" sz="1400" cap="all" dirty="0" smtClean="0">
                <a:solidFill>
                  <a:srgbClr val="808080"/>
                </a:solidFill>
                <a:latin typeface="Arial"/>
                <a:sym typeface="+mn-lt"/>
              </a:rPr>
              <a:t>ТРЕКЕР</a:t>
            </a:r>
            <a:endParaRPr lang="de-DE" sz="1400" cap="all" dirty="0">
              <a:solidFill>
                <a:srgbClr val="808080"/>
              </a:solidFill>
              <a:latin typeface="Arial"/>
              <a:sym typeface="+mn-lt"/>
            </a:endParaRPr>
          </a:p>
        </p:txBody>
      </p:sp>
      <p:grpSp>
        <p:nvGrpSpPr>
          <p:cNvPr id="75" name="McKSticker" hidden="1"/>
          <p:cNvGrpSpPr/>
          <p:nvPr/>
        </p:nvGrpSpPr>
        <p:grpSpPr bwMode="gray">
          <a:xfrm>
            <a:off x="8413018" y="605345"/>
            <a:ext cx="633314" cy="212366"/>
            <a:chOff x="8116930" y="285750"/>
            <a:chExt cx="620670" cy="249767"/>
          </a:xfrm>
        </p:grpSpPr>
        <p:sp>
          <p:nvSpPr>
            <p:cNvPr id="76" name="StickerRectangle"/>
            <p:cNvSpPr>
              <a:spLocks noChangeArrowheads="1"/>
            </p:cNvSpPr>
            <p:nvPr/>
          </p:nvSpPr>
          <p:spPr bwMode="gray">
            <a:xfrm>
              <a:off x="8116930" y="285750"/>
              <a:ext cx="620670" cy="2497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282">
                <a:buClr>
                  <a:srgbClr val="006600"/>
                </a:buClr>
              </a:pPr>
              <a:r>
                <a:rPr lang="en-US" sz="1200" dirty="0" err="1" smtClean="0">
                  <a:solidFill>
                    <a:srgbClr val="808080"/>
                  </a:solidFill>
                  <a:latin typeface="Arial"/>
                  <a:sym typeface="+mn-lt"/>
                </a:rPr>
                <a:t>СТИКЕР</a:t>
              </a:r>
              <a:endParaRPr lang="en-US" sz="12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cxnSp>
          <p:nvCxnSpPr>
            <p:cNvPr id="78" name="AutoShape 31"/>
            <p:cNvCxnSpPr>
              <a:cxnSpLocks noChangeShapeType="1"/>
              <a:stCxn id="76" idx="2"/>
              <a:endCxn id="76" idx="4"/>
            </p:cNvCxnSpPr>
            <p:nvPr/>
          </p:nvCxnSpPr>
          <p:spPr bwMode="gray">
            <a:xfrm>
              <a:off x="8116930" y="285750"/>
              <a:ext cx="0" cy="24976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32"/>
            <p:cNvCxnSpPr>
              <a:cxnSpLocks noChangeShapeType="1"/>
              <a:stCxn id="76" idx="4"/>
              <a:endCxn id="76" idx="6"/>
            </p:cNvCxnSpPr>
            <p:nvPr/>
          </p:nvCxnSpPr>
          <p:spPr bwMode="gray">
            <a:xfrm>
              <a:off x="8116930" y="535517"/>
              <a:ext cx="62067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" hidden="1"/>
          <p:cNvSpPr txBox="1"/>
          <p:nvPr>
            <p:custDataLst>
              <p:tags r:id="rId6"/>
            </p:custDataLst>
          </p:nvPr>
        </p:nvSpPr>
        <p:spPr bwMode="gray">
          <a:xfrm>
            <a:off x="1676536" y="1433475"/>
            <a:ext cx="1555047" cy="1295796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3809" tIns="0" rIns="3809" bIns="0" numCol="1" anchor="ctr" anchorCtr="1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1" name="Rectangle" hidden="1"/>
          <p:cNvSpPr txBox="1"/>
          <p:nvPr>
            <p:custDataLst>
              <p:tags r:id="rId7"/>
            </p:custDataLst>
          </p:nvPr>
        </p:nvSpPr>
        <p:spPr bwMode="gray">
          <a:xfrm>
            <a:off x="1676536" y="2854045"/>
            <a:ext cx="1555047" cy="129579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2" name="RoundedRectangle" hidden="1"/>
          <p:cNvSpPr txBox="1"/>
          <p:nvPr>
            <p:custDataLst>
              <p:tags r:id="rId8"/>
            </p:custDataLst>
          </p:nvPr>
        </p:nvSpPr>
        <p:spPr bwMode="gray">
          <a:xfrm>
            <a:off x="3328777" y="2854045"/>
            <a:ext cx="1555047" cy="1295796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3" name="Arrow" hidden="1"/>
          <p:cNvSpPr txBox="1"/>
          <p:nvPr>
            <p:custDataLst>
              <p:tags r:id="rId9"/>
            </p:custDataLst>
          </p:nvPr>
        </p:nvSpPr>
        <p:spPr bwMode="gray">
          <a:xfrm>
            <a:off x="3328774" y="4038402"/>
            <a:ext cx="1866056" cy="777478"/>
          </a:xfrm>
          <a:prstGeom prst="rightArrow">
            <a:avLst>
              <a:gd name="adj1" fmla="val 54000"/>
              <a:gd name="adj2" fmla="val 37678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4" name="DirArrow" hidden="1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 rot="5400000">
            <a:off x="5260739" y="3326741"/>
            <a:ext cx="2627874" cy="3504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sp>
        <p:nvSpPr>
          <p:cNvPr id="85" name="Bracket" hidden="1"/>
          <p:cNvSpPr>
            <a:spLocks/>
          </p:cNvSpPr>
          <p:nvPr>
            <p:custDataLst>
              <p:tags r:id="rId11"/>
            </p:custDataLst>
          </p:nvPr>
        </p:nvSpPr>
        <p:spPr bwMode="gray">
          <a:xfrm>
            <a:off x="5938336" y="2139414"/>
            <a:ext cx="186282" cy="1554955"/>
          </a:xfrm>
          <a:custGeom>
            <a:avLst/>
            <a:gdLst>
              <a:gd name="T0" fmla="*/ 0 w 115"/>
              <a:gd name="T1" fmla="*/ 0 h 1152"/>
              <a:gd name="T2" fmla="*/ 65 w 115"/>
              <a:gd name="T3" fmla="*/ 0 h 1152"/>
              <a:gd name="T4" fmla="*/ 65 w 115"/>
              <a:gd name="T5" fmla="*/ 528 h 1152"/>
              <a:gd name="T6" fmla="*/ 115 w 115"/>
              <a:gd name="T7" fmla="*/ 576 h 1152"/>
              <a:gd name="T8" fmla="*/ 65 w 115"/>
              <a:gd name="T9" fmla="*/ 624 h 1152"/>
              <a:gd name="T10" fmla="*/ 65 w 115"/>
              <a:gd name="T11" fmla="*/ 1152 h 1152"/>
              <a:gd name="T12" fmla="*/ 0 w 115"/>
              <a:gd name="T13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152">
                <a:moveTo>
                  <a:pt x="0" y="0"/>
                </a:moveTo>
                <a:lnTo>
                  <a:pt x="65" y="0"/>
                </a:lnTo>
                <a:lnTo>
                  <a:pt x="65" y="528"/>
                </a:lnTo>
                <a:lnTo>
                  <a:pt x="115" y="576"/>
                </a:lnTo>
                <a:lnTo>
                  <a:pt x="65" y="624"/>
                </a:lnTo>
                <a:lnTo>
                  <a:pt x="65" y="1152"/>
                </a:lnTo>
                <a:lnTo>
                  <a:pt x="0" y="1152"/>
                </a:lnTo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grpSp>
        <p:nvGrpSpPr>
          <p:cNvPr id="86" name="Moon" hidden="1"/>
          <p:cNvGrpSpPr/>
          <p:nvPr>
            <p:custDataLst>
              <p:tags r:id="rId12"/>
            </p:custDataLst>
          </p:nvPr>
        </p:nvGrpSpPr>
        <p:grpSpPr bwMode="gray">
          <a:xfrm>
            <a:off x="8787163" y="2489685"/>
            <a:ext cx="259174" cy="215966"/>
            <a:chOff x="762000" y="1270000"/>
            <a:chExt cx="254000" cy="254000"/>
          </a:xfrm>
        </p:grpSpPr>
        <p:sp>
          <p:nvSpPr>
            <p:cNvPr id="87" name="Oval 86"/>
            <p:cNvSpPr/>
            <p:nvPr/>
          </p:nvSpPr>
          <p:spPr bwMode="gray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88" name="Arc 87"/>
            <p:cNvSpPr/>
            <p:nvPr/>
          </p:nvSpPr>
          <p:spPr bwMode="gray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89" name="Flow" hidden="1"/>
          <p:cNvGrpSpPr/>
          <p:nvPr>
            <p:custDataLst>
              <p:tags r:id="rId13"/>
            </p:custDataLst>
          </p:nvPr>
        </p:nvGrpSpPr>
        <p:grpSpPr bwMode="gray">
          <a:xfrm>
            <a:off x="3328774" y="2005785"/>
            <a:ext cx="1866056" cy="777478"/>
            <a:chOff x="5905500" y="3124200"/>
            <a:chExt cx="1828800" cy="914400"/>
          </a:xfrm>
        </p:grpSpPr>
        <p:sp>
          <p:nvSpPr>
            <p:cNvPr id="90" name="Freeform 89"/>
            <p:cNvSpPr/>
            <p:nvPr>
              <p:custDataLst>
                <p:tags r:id="rId19"/>
              </p:custDataLst>
            </p:nvPr>
          </p:nvSpPr>
          <p:spPr bwMode="gray">
            <a:xfrm>
              <a:off x="5905500" y="3124200"/>
              <a:ext cx="1828800" cy="91440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1664208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1" name="TextBox 90"/>
            <p:cNvSpPr txBox="1"/>
            <p:nvPr>
              <p:custDataLst>
                <p:tags r:id="rId20"/>
              </p:custDataLst>
            </p:nvPr>
          </p:nvSpPr>
          <p:spPr bwMode="gray">
            <a:xfrm>
              <a:off x="5969000" y="3187700"/>
              <a:ext cx="1524000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92" name="SplitFlow" hidden="1"/>
          <p:cNvGrpSpPr/>
          <p:nvPr>
            <p:custDataLst>
              <p:tags r:id="rId14"/>
            </p:custDataLst>
          </p:nvPr>
        </p:nvGrpSpPr>
        <p:grpSpPr bwMode="gray">
          <a:xfrm>
            <a:off x="1391445" y="4247331"/>
            <a:ext cx="1866056" cy="777478"/>
            <a:chOff x="114300" y="1270000"/>
            <a:chExt cx="1828800" cy="914400"/>
          </a:xfrm>
        </p:grpSpPr>
        <p:sp>
          <p:nvSpPr>
            <p:cNvPr id="93" name="Freeform 92"/>
            <p:cNvSpPr/>
            <p:nvPr>
              <p:custDataLst>
                <p:tags r:id="rId15"/>
              </p:custDataLst>
            </p:nvPr>
          </p:nvSpPr>
          <p:spPr bwMode="gray">
            <a:xfrm>
              <a:off x="114300" y="12700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4" name="TextBox 93"/>
            <p:cNvSpPr txBox="1"/>
            <p:nvPr>
              <p:custDataLst>
                <p:tags r:id="rId16"/>
              </p:custDataLst>
            </p:nvPr>
          </p:nvSpPr>
          <p:spPr bwMode="gray">
            <a:xfrm>
              <a:off x="177800" y="13271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5" name="Freeform 94"/>
            <p:cNvSpPr/>
            <p:nvPr>
              <p:custDataLst>
                <p:tags r:id="rId17"/>
              </p:custDataLst>
            </p:nvPr>
          </p:nvSpPr>
          <p:spPr bwMode="gray">
            <a:xfrm>
              <a:off x="114300" y="17272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3048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0 h 457200"/>
                <a:gd name="connsiteX1" fmla="*/ 1511808 w 1828800"/>
                <a:gd name="connsiteY1" fmla="*/ 457200 h 457200"/>
                <a:gd name="connsiteX2" fmla="*/ 1828800 w 1828800"/>
                <a:gd name="connsiteY2" fmla="*/ 152400 h 457200"/>
                <a:gd name="connsiteX3" fmla="*/ 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15240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0 w 1828800"/>
                <a:gd name="connsiteY3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1828800" y="0"/>
                  </a:moveTo>
                  <a:lnTo>
                    <a:pt x="1664208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6" name="TextBox 95"/>
            <p:cNvSpPr txBox="1"/>
            <p:nvPr>
              <p:custDataLst>
                <p:tags r:id="rId18"/>
              </p:custDataLst>
            </p:nvPr>
          </p:nvSpPr>
          <p:spPr bwMode="gray">
            <a:xfrm>
              <a:off x="177800" y="17843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sp>
        <p:nvSpPr>
          <p:cNvPr id="5" name="doc id"/>
          <p:cNvSpPr txBox="1"/>
          <p:nvPr/>
        </p:nvSpPr>
        <p:spPr>
          <a:xfrm>
            <a:off x="8884766" y="53994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ru-RU" sz="800" dirty="0" smtClean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855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895282" rtl="0" eaLnBrk="1" fontAlgn="base" hangingPunct="1">
        <a:spcBef>
          <a:spcPct val="0"/>
        </a:spcBef>
        <a:spcAft>
          <a:spcPct val="0"/>
        </a:spcAft>
        <a:tabLst>
          <a:tab pos="444466" algn="l"/>
        </a:tabLst>
        <a:defRPr sz="1900" b="0" baseline="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  <a:lvl2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16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33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49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66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93660" indent="-192074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457165" indent="-261918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614316" indent="-155563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itchFamily="34" charset="0"/>
        <a:buChar char="▫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de-DE" sz="1600" baseline="0" noProof="0" dirty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5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392687299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27" name="think-cell Slide" r:id="rId36" imgW="360" imgH="360" progId="">
                  <p:embed/>
                </p:oleObj>
              </mc:Choice>
              <mc:Fallback>
                <p:oleObj name="think-cell Slide" r:id="rId36" imgW="360" imgH="360" progId="">
                  <p:embed/>
                  <p:pic>
                    <p:nvPicPr>
                      <p:cNvPr id="0" name="Picture 39"/>
                      <p:cNvPicPr>
                        <a:picLocks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489" y="1658889"/>
            <a:ext cx="89248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0" y="195720"/>
            <a:ext cx="82786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grpSp>
        <p:nvGrpSpPr>
          <p:cNvPr id="4" name="Group 3" hidden="1"/>
          <p:cNvGrpSpPr/>
          <p:nvPr/>
        </p:nvGrpSpPr>
        <p:grpSpPr>
          <a:xfrm>
            <a:off x="121489" y="5319256"/>
            <a:ext cx="8577055" cy="313163"/>
            <a:chOff x="119063" y="6256039"/>
            <a:chExt cx="8746662" cy="36831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119063" y="6256039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1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Сноска</a:t>
              </a:r>
              <a:endParaRPr lang="de-DE" sz="1000" dirty="0" smtClean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119063" y="6443363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17491" indent="-617491" defTabSz="895282"/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Источник:</a:t>
              </a: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</a:t>
              </a:r>
              <a:endParaRPr lang="de-DE" sz="10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21489" y="878712"/>
            <a:ext cx="4350892" cy="511569"/>
            <a:chOff x="915" y="651"/>
            <a:chExt cx="2686" cy="37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651"/>
              <a:ext cx="2686" cy="37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az-Cyrl-AZ" b="1" dirty="0" smtClean="0">
                  <a:solidFill>
                    <a:srgbClr val="000000"/>
                  </a:solidFill>
                  <a:latin typeface="Arial"/>
                  <a:sym typeface="+mn-lt"/>
                </a:rPr>
                <a:t>Заголовок</a:t>
              </a:r>
              <a:endParaRPr lang="de-DE" b="1" dirty="0" smtClean="0">
                <a:solidFill>
                  <a:srgbClr val="000000"/>
                </a:solidFill>
                <a:latin typeface="Arial"/>
                <a:sym typeface="+mn-lt"/>
              </a:endParaRPr>
            </a:p>
            <a:p>
              <a:r>
                <a:rPr lang="az-Cyrl-AZ" dirty="0" smtClean="0">
                  <a:solidFill>
                    <a:srgbClr val="000000"/>
                  </a:solidFill>
                  <a:latin typeface="Arial"/>
                  <a:sym typeface="+mn-lt"/>
                </a:rPr>
                <a:t>Единица измерения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050142" y="605349"/>
            <a:ext cx="970286" cy="876013"/>
            <a:chOff x="4936" y="176"/>
            <a:chExt cx="599" cy="649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2"/>
              <a:ext cx="104" cy="1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2"/>
              <a:ext cx="104" cy="1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3"/>
              <a:ext cx="104" cy="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4"/>
              <a:ext cx="104" cy="10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735890" y="605349"/>
            <a:ext cx="1284535" cy="649249"/>
            <a:chOff x="4750" y="176"/>
            <a:chExt cx="793" cy="48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53" name="LegendMoons" hidden="1"/>
          <p:cNvGrpSpPr/>
          <p:nvPr/>
        </p:nvGrpSpPr>
        <p:grpSpPr bwMode="gray">
          <a:xfrm>
            <a:off x="7981454" y="605352"/>
            <a:ext cx="1038749" cy="1128171"/>
            <a:chOff x="7769225" y="2105025"/>
            <a:chExt cx="1018010" cy="1326854"/>
          </a:xfrm>
        </p:grpSpPr>
        <p:grpSp>
          <p:nvGrpSpPr>
            <p:cNvPr id="54" name="MoonLegend1"/>
            <p:cNvGrpSpPr>
              <a:grpSpLocks noChangeAspect="1"/>
            </p:cNvGrpSpPr>
            <p:nvPr>
              <p:custDataLst>
                <p:tags r:id="rId21"/>
              </p:custDataLst>
            </p:nvPr>
          </p:nvGrpSpPr>
          <p:grpSpPr bwMode="gray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72" name="Oval 38"/>
              <p:cNvSpPr>
                <a:spLocks noChangeAspect="1" noChangeArrowheads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3" name="Arc 39"/>
              <p:cNvSpPr>
                <a:spLocks noChangeAspect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5" name="MoonLegend2"/>
            <p:cNvGrpSpPr>
              <a:grpSpLocks noChangeAspect="1"/>
            </p:cNvGrpSpPr>
            <p:nvPr>
              <p:custDataLst>
                <p:tags r:id="rId22"/>
              </p:custDataLst>
            </p:nvPr>
          </p:nvGrpSpPr>
          <p:grpSpPr bwMode="gray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70" name="Oval 41"/>
              <p:cNvSpPr>
                <a:spLocks noChangeAspect="1" noChangeArrowheads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1" name="Arc 42"/>
              <p:cNvSpPr>
                <a:spLocks noChangeAspect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6" name="MoonLegend4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gray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68" name="Oval 47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9" name="Arc 48"/>
              <p:cNvSpPr>
                <a:spLocks noChangeAspect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7" name="MoonLegend5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gray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66" name="Oval 50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7" name="Oval 51"/>
              <p:cNvSpPr>
                <a:spLocks noChangeAspect="1" noChangeArrowheads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sp>
          <p:nvSpPr>
            <p:cNvPr id="58" name="Legend1"/>
            <p:cNvSpPr>
              <a:spLocks noChangeArrowheads="1"/>
            </p:cNvSpPr>
            <p:nvPr/>
          </p:nvSpPr>
          <p:spPr bwMode="gray">
            <a:xfrm>
              <a:off x="8089900" y="2117467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59" name="Legend2"/>
            <p:cNvSpPr>
              <a:spLocks noChangeArrowheads="1"/>
            </p:cNvSpPr>
            <p:nvPr/>
          </p:nvSpPr>
          <p:spPr bwMode="gray">
            <a:xfrm>
              <a:off x="8089900" y="2392363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0" name="Legend3"/>
            <p:cNvSpPr>
              <a:spLocks noChangeArrowheads="1"/>
            </p:cNvSpPr>
            <p:nvPr/>
          </p:nvSpPr>
          <p:spPr bwMode="gray">
            <a:xfrm>
              <a:off x="8089900" y="266700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1" name="Legend4"/>
            <p:cNvSpPr>
              <a:spLocks noChangeArrowheads="1"/>
            </p:cNvSpPr>
            <p:nvPr/>
          </p:nvSpPr>
          <p:spPr bwMode="gray">
            <a:xfrm>
              <a:off x="8089900" y="2938466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2" name="Legend5"/>
            <p:cNvSpPr>
              <a:spLocks noChangeArrowheads="1"/>
            </p:cNvSpPr>
            <p:nvPr/>
          </p:nvSpPr>
          <p:spPr bwMode="gray">
            <a:xfrm>
              <a:off x="8089900" y="321469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5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grpSp>
          <p:nvGrpSpPr>
            <p:cNvPr id="63" name="MoonLegend3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gray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64" name="Oval 47"/>
              <p:cNvSpPr>
                <a:spLocks noChangeAspect="1" noChangeArrowheads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5" name="Arc 48"/>
              <p:cNvSpPr>
                <a:spLocks noChangeAspect="1"/>
              </p:cNvSpPr>
              <p:nvPr>
                <p:custDataLst>
                  <p:tags r:id="rId27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</p:grpSp>
      <p:sp>
        <p:nvSpPr>
          <p:cNvPr id="3" name="pg number"/>
          <p:cNvSpPr>
            <a:spLocks/>
          </p:cNvSpPr>
          <p:nvPr/>
        </p:nvSpPr>
        <p:spPr bwMode="gray">
          <a:xfrm>
            <a:off x="8889243" y="5490037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algn="r"/>
            <a:fld id="{42C328C1-A84F-4A39-A664-DBA00541A8C6}" type="slidenum">
              <a:rPr lang="de-DE" sz="1000" smtClean="0">
                <a:solidFill>
                  <a:srgbClr val="808080"/>
                </a:solidFill>
                <a:latin typeface="Arial"/>
                <a:sym typeface="+mn-lt"/>
              </a:rPr>
              <a:pPr algn="r"/>
              <a:t>‹#›</a:t>
            </a:fld>
            <a:endParaRPr lang="de-DE" sz="10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89" y="452183"/>
            <a:ext cx="89248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8121" algn="l"/>
              </a:tabLst>
              <a:defRPr/>
            </a:pPr>
            <a:r>
              <a:rPr lang="az-Cyrl-AZ" sz="1600" dirty="0" smtClean="0">
                <a:solidFill>
                  <a:srgbClr val="808080"/>
                </a:solidFill>
                <a:latin typeface="Arial"/>
                <a:sym typeface="+mn-lt"/>
              </a:rPr>
              <a:t>Единица измерения</a:t>
            </a:r>
            <a:endParaRPr lang="de-DE" sz="16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77" name="McK 1. On-page tracker" hidden="1"/>
          <p:cNvSpPr>
            <a:spLocks noChangeArrowheads="1"/>
          </p:cNvSpPr>
          <p:nvPr/>
        </p:nvSpPr>
        <p:spPr bwMode="gray">
          <a:xfrm>
            <a:off x="121491" y="2291"/>
            <a:ext cx="69410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az-Cyrl-AZ" sz="1400" cap="all" dirty="0" smtClean="0">
                <a:solidFill>
                  <a:srgbClr val="808080"/>
                </a:solidFill>
                <a:latin typeface="Arial"/>
                <a:sym typeface="+mn-lt"/>
              </a:rPr>
              <a:t>ТРЕКЕР</a:t>
            </a:r>
            <a:endParaRPr lang="de-DE" sz="1400" cap="all" dirty="0">
              <a:solidFill>
                <a:srgbClr val="808080"/>
              </a:solidFill>
              <a:latin typeface="Arial"/>
              <a:sym typeface="+mn-lt"/>
            </a:endParaRPr>
          </a:p>
        </p:txBody>
      </p:sp>
      <p:grpSp>
        <p:nvGrpSpPr>
          <p:cNvPr id="75" name="McKSticker" hidden="1"/>
          <p:cNvGrpSpPr/>
          <p:nvPr/>
        </p:nvGrpSpPr>
        <p:grpSpPr bwMode="gray">
          <a:xfrm>
            <a:off x="8413018" y="605345"/>
            <a:ext cx="633314" cy="212366"/>
            <a:chOff x="8116930" y="285750"/>
            <a:chExt cx="620670" cy="249767"/>
          </a:xfrm>
        </p:grpSpPr>
        <p:sp>
          <p:nvSpPr>
            <p:cNvPr id="76" name="StickerRectangle"/>
            <p:cNvSpPr>
              <a:spLocks noChangeArrowheads="1"/>
            </p:cNvSpPr>
            <p:nvPr/>
          </p:nvSpPr>
          <p:spPr bwMode="gray">
            <a:xfrm>
              <a:off x="8116930" y="285750"/>
              <a:ext cx="620670" cy="2497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282">
                <a:buClr>
                  <a:srgbClr val="006600"/>
                </a:buClr>
              </a:pPr>
              <a:r>
                <a:rPr lang="en-US" sz="1200" dirty="0" err="1" smtClean="0">
                  <a:solidFill>
                    <a:srgbClr val="808080"/>
                  </a:solidFill>
                  <a:latin typeface="Arial"/>
                  <a:sym typeface="+mn-lt"/>
                </a:rPr>
                <a:t>СТИКЕР</a:t>
              </a:r>
              <a:endParaRPr lang="en-US" sz="12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cxnSp>
          <p:nvCxnSpPr>
            <p:cNvPr id="78" name="AutoShape 31"/>
            <p:cNvCxnSpPr>
              <a:cxnSpLocks noChangeShapeType="1"/>
              <a:stCxn id="76" idx="2"/>
              <a:endCxn id="76" idx="4"/>
            </p:cNvCxnSpPr>
            <p:nvPr/>
          </p:nvCxnSpPr>
          <p:spPr bwMode="gray">
            <a:xfrm>
              <a:off x="8116930" y="285750"/>
              <a:ext cx="0" cy="24976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32"/>
            <p:cNvCxnSpPr>
              <a:cxnSpLocks noChangeShapeType="1"/>
              <a:stCxn id="76" idx="4"/>
              <a:endCxn id="76" idx="6"/>
            </p:cNvCxnSpPr>
            <p:nvPr/>
          </p:nvCxnSpPr>
          <p:spPr bwMode="gray">
            <a:xfrm>
              <a:off x="8116930" y="535517"/>
              <a:ext cx="62067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" hidden="1"/>
          <p:cNvSpPr txBox="1"/>
          <p:nvPr>
            <p:custDataLst>
              <p:tags r:id="rId6"/>
            </p:custDataLst>
          </p:nvPr>
        </p:nvSpPr>
        <p:spPr bwMode="gray">
          <a:xfrm>
            <a:off x="1676536" y="1433475"/>
            <a:ext cx="1555047" cy="1295796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3809" tIns="0" rIns="3809" bIns="0" numCol="1" anchor="ctr" anchorCtr="1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1" name="Rectangle" hidden="1"/>
          <p:cNvSpPr txBox="1"/>
          <p:nvPr>
            <p:custDataLst>
              <p:tags r:id="rId7"/>
            </p:custDataLst>
          </p:nvPr>
        </p:nvSpPr>
        <p:spPr bwMode="gray">
          <a:xfrm>
            <a:off x="1676536" y="2854045"/>
            <a:ext cx="1555047" cy="129579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2" name="RoundedRectangle" hidden="1"/>
          <p:cNvSpPr txBox="1"/>
          <p:nvPr>
            <p:custDataLst>
              <p:tags r:id="rId8"/>
            </p:custDataLst>
          </p:nvPr>
        </p:nvSpPr>
        <p:spPr bwMode="gray">
          <a:xfrm>
            <a:off x="3328777" y="2854045"/>
            <a:ext cx="1555047" cy="1295796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3" name="Arrow" hidden="1"/>
          <p:cNvSpPr txBox="1"/>
          <p:nvPr>
            <p:custDataLst>
              <p:tags r:id="rId9"/>
            </p:custDataLst>
          </p:nvPr>
        </p:nvSpPr>
        <p:spPr bwMode="gray">
          <a:xfrm>
            <a:off x="3328774" y="4038402"/>
            <a:ext cx="1866056" cy="777478"/>
          </a:xfrm>
          <a:prstGeom prst="rightArrow">
            <a:avLst>
              <a:gd name="adj1" fmla="val 54000"/>
              <a:gd name="adj2" fmla="val 37678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4" name="DirArrow" hidden="1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 rot="5400000">
            <a:off x="5260739" y="3326741"/>
            <a:ext cx="2627874" cy="3504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sp>
        <p:nvSpPr>
          <p:cNvPr id="85" name="Bracket" hidden="1"/>
          <p:cNvSpPr>
            <a:spLocks/>
          </p:cNvSpPr>
          <p:nvPr>
            <p:custDataLst>
              <p:tags r:id="rId11"/>
            </p:custDataLst>
          </p:nvPr>
        </p:nvSpPr>
        <p:spPr bwMode="gray">
          <a:xfrm>
            <a:off x="5938336" y="2139414"/>
            <a:ext cx="186282" cy="1554955"/>
          </a:xfrm>
          <a:custGeom>
            <a:avLst/>
            <a:gdLst>
              <a:gd name="T0" fmla="*/ 0 w 115"/>
              <a:gd name="T1" fmla="*/ 0 h 1152"/>
              <a:gd name="T2" fmla="*/ 65 w 115"/>
              <a:gd name="T3" fmla="*/ 0 h 1152"/>
              <a:gd name="T4" fmla="*/ 65 w 115"/>
              <a:gd name="T5" fmla="*/ 528 h 1152"/>
              <a:gd name="T6" fmla="*/ 115 w 115"/>
              <a:gd name="T7" fmla="*/ 576 h 1152"/>
              <a:gd name="T8" fmla="*/ 65 w 115"/>
              <a:gd name="T9" fmla="*/ 624 h 1152"/>
              <a:gd name="T10" fmla="*/ 65 w 115"/>
              <a:gd name="T11" fmla="*/ 1152 h 1152"/>
              <a:gd name="T12" fmla="*/ 0 w 115"/>
              <a:gd name="T13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152">
                <a:moveTo>
                  <a:pt x="0" y="0"/>
                </a:moveTo>
                <a:lnTo>
                  <a:pt x="65" y="0"/>
                </a:lnTo>
                <a:lnTo>
                  <a:pt x="65" y="528"/>
                </a:lnTo>
                <a:lnTo>
                  <a:pt x="115" y="576"/>
                </a:lnTo>
                <a:lnTo>
                  <a:pt x="65" y="624"/>
                </a:lnTo>
                <a:lnTo>
                  <a:pt x="65" y="1152"/>
                </a:lnTo>
                <a:lnTo>
                  <a:pt x="0" y="1152"/>
                </a:lnTo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grpSp>
        <p:nvGrpSpPr>
          <p:cNvPr id="86" name="Moon" hidden="1"/>
          <p:cNvGrpSpPr/>
          <p:nvPr>
            <p:custDataLst>
              <p:tags r:id="rId12"/>
            </p:custDataLst>
          </p:nvPr>
        </p:nvGrpSpPr>
        <p:grpSpPr bwMode="gray">
          <a:xfrm>
            <a:off x="8787163" y="2489685"/>
            <a:ext cx="259174" cy="215966"/>
            <a:chOff x="762000" y="1270000"/>
            <a:chExt cx="254000" cy="254000"/>
          </a:xfrm>
        </p:grpSpPr>
        <p:sp>
          <p:nvSpPr>
            <p:cNvPr id="87" name="Oval 86"/>
            <p:cNvSpPr/>
            <p:nvPr/>
          </p:nvSpPr>
          <p:spPr bwMode="gray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88" name="Arc 87"/>
            <p:cNvSpPr/>
            <p:nvPr/>
          </p:nvSpPr>
          <p:spPr bwMode="gray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89" name="Flow" hidden="1"/>
          <p:cNvGrpSpPr/>
          <p:nvPr>
            <p:custDataLst>
              <p:tags r:id="rId13"/>
            </p:custDataLst>
          </p:nvPr>
        </p:nvGrpSpPr>
        <p:grpSpPr bwMode="gray">
          <a:xfrm>
            <a:off x="3328774" y="2005785"/>
            <a:ext cx="1866056" cy="777478"/>
            <a:chOff x="5905500" y="3124200"/>
            <a:chExt cx="1828800" cy="914400"/>
          </a:xfrm>
        </p:grpSpPr>
        <p:sp>
          <p:nvSpPr>
            <p:cNvPr id="90" name="Freeform 89"/>
            <p:cNvSpPr/>
            <p:nvPr>
              <p:custDataLst>
                <p:tags r:id="rId19"/>
              </p:custDataLst>
            </p:nvPr>
          </p:nvSpPr>
          <p:spPr bwMode="gray">
            <a:xfrm>
              <a:off x="5905500" y="3124200"/>
              <a:ext cx="1828800" cy="91440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1664208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1" name="TextBox 90"/>
            <p:cNvSpPr txBox="1"/>
            <p:nvPr>
              <p:custDataLst>
                <p:tags r:id="rId20"/>
              </p:custDataLst>
            </p:nvPr>
          </p:nvSpPr>
          <p:spPr bwMode="gray">
            <a:xfrm>
              <a:off x="5969000" y="3187700"/>
              <a:ext cx="1524000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92" name="SplitFlow" hidden="1"/>
          <p:cNvGrpSpPr/>
          <p:nvPr>
            <p:custDataLst>
              <p:tags r:id="rId14"/>
            </p:custDataLst>
          </p:nvPr>
        </p:nvGrpSpPr>
        <p:grpSpPr bwMode="gray">
          <a:xfrm>
            <a:off x="1391445" y="4247331"/>
            <a:ext cx="1866056" cy="777478"/>
            <a:chOff x="114300" y="1270000"/>
            <a:chExt cx="1828800" cy="914400"/>
          </a:xfrm>
        </p:grpSpPr>
        <p:sp>
          <p:nvSpPr>
            <p:cNvPr id="93" name="Freeform 92"/>
            <p:cNvSpPr/>
            <p:nvPr>
              <p:custDataLst>
                <p:tags r:id="rId15"/>
              </p:custDataLst>
            </p:nvPr>
          </p:nvSpPr>
          <p:spPr bwMode="gray">
            <a:xfrm>
              <a:off x="114300" y="12700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4" name="TextBox 93"/>
            <p:cNvSpPr txBox="1"/>
            <p:nvPr>
              <p:custDataLst>
                <p:tags r:id="rId16"/>
              </p:custDataLst>
            </p:nvPr>
          </p:nvSpPr>
          <p:spPr bwMode="gray">
            <a:xfrm>
              <a:off x="177800" y="13271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5" name="Freeform 94"/>
            <p:cNvSpPr/>
            <p:nvPr>
              <p:custDataLst>
                <p:tags r:id="rId17"/>
              </p:custDataLst>
            </p:nvPr>
          </p:nvSpPr>
          <p:spPr bwMode="gray">
            <a:xfrm>
              <a:off x="114300" y="17272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3048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0 h 457200"/>
                <a:gd name="connsiteX1" fmla="*/ 1511808 w 1828800"/>
                <a:gd name="connsiteY1" fmla="*/ 457200 h 457200"/>
                <a:gd name="connsiteX2" fmla="*/ 1828800 w 1828800"/>
                <a:gd name="connsiteY2" fmla="*/ 152400 h 457200"/>
                <a:gd name="connsiteX3" fmla="*/ 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15240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0 w 1828800"/>
                <a:gd name="connsiteY3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1828800" y="0"/>
                  </a:moveTo>
                  <a:lnTo>
                    <a:pt x="1664208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6" name="TextBox 95"/>
            <p:cNvSpPr txBox="1"/>
            <p:nvPr>
              <p:custDataLst>
                <p:tags r:id="rId18"/>
              </p:custDataLst>
            </p:nvPr>
          </p:nvSpPr>
          <p:spPr bwMode="gray">
            <a:xfrm>
              <a:off x="177800" y="17843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sp>
        <p:nvSpPr>
          <p:cNvPr id="5" name="doc id"/>
          <p:cNvSpPr txBox="1"/>
          <p:nvPr/>
        </p:nvSpPr>
        <p:spPr>
          <a:xfrm>
            <a:off x="8884766" y="53994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ru-RU" sz="800" dirty="0" smtClean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533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895282" rtl="0" eaLnBrk="1" fontAlgn="base" hangingPunct="1">
        <a:spcBef>
          <a:spcPct val="0"/>
        </a:spcBef>
        <a:spcAft>
          <a:spcPct val="0"/>
        </a:spcAft>
        <a:tabLst>
          <a:tab pos="444466" algn="l"/>
        </a:tabLst>
        <a:defRPr sz="1900" b="0" baseline="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  <a:lvl2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16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33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49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66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93660" indent="-192074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457165" indent="-261918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614316" indent="-155563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itchFamily="34" charset="0"/>
        <a:buChar char="▫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de-DE" sz="1600" baseline="0" noProof="0" dirty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5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922290619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244" name="think-cell Slide" r:id="rId36" imgW="360" imgH="360" progId="">
                  <p:embed/>
                </p:oleObj>
              </mc:Choice>
              <mc:Fallback>
                <p:oleObj name="think-cell Slide" r:id="rId36" imgW="360" imgH="360" progId="">
                  <p:embed/>
                  <p:pic>
                    <p:nvPicPr>
                      <p:cNvPr id="0" name="Picture 36"/>
                      <p:cNvPicPr>
                        <a:picLocks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489" y="1658889"/>
            <a:ext cx="89248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0" y="195720"/>
            <a:ext cx="82786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grpSp>
        <p:nvGrpSpPr>
          <p:cNvPr id="4" name="Group 3" hidden="1"/>
          <p:cNvGrpSpPr/>
          <p:nvPr/>
        </p:nvGrpSpPr>
        <p:grpSpPr>
          <a:xfrm>
            <a:off x="121489" y="5319256"/>
            <a:ext cx="8577055" cy="313163"/>
            <a:chOff x="119063" y="6256039"/>
            <a:chExt cx="8746662" cy="36831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119063" y="6256039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1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Сноска</a:t>
              </a:r>
              <a:endParaRPr lang="de-DE" sz="1000" dirty="0" smtClean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119063" y="6443363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17491" indent="-617491" defTabSz="895282"/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Источник:</a:t>
              </a: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</a:t>
              </a:r>
              <a:endParaRPr lang="de-DE" sz="10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21489" y="878712"/>
            <a:ext cx="4350892" cy="511569"/>
            <a:chOff x="915" y="651"/>
            <a:chExt cx="2686" cy="37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651"/>
              <a:ext cx="2686" cy="37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az-Cyrl-AZ" b="1" dirty="0" smtClean="0">
                  <a:solidFill>
                    <a:srgbClr val="000000"/>
                  </a:solidFill>
                  <a:latin typeface="Arial"/>
                  <a:sym typeface="+mn-lt"/>
                </a:rPr>
                <a:t>Заголовок</a:t>
              </a:r>
              <a:endParaRPr lang="de-DE" b="1" dirty="0" smtClean="0">
                <a:solidFill>
                  <a:srgbClr val="000000"/>
                </a:solidFill>
                <a:latin typeface="Arial"/>
                <a:sym typeface="+mn-lt"/>
              </a:endParaRPr>
            </a:p>
            <a:p>
              <a:r>
                <a:rPr lang="az-Cyrl-AZ" dirty="0" smtClean="0">
                  <a:solidFill>
                    <a:srgbClr val="000000"/>
                  </a:solidFill>
                  <a:latin typeface="Arial"/>
                  <a:sym typeface="+mn-lt"/>
                </a:rPr>
                <a:t>Единица измерения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050142" y="605349"/>
            <a:ext cx="970286" cy="876013"/>
            <a:chOff x="4936" y="176"/>
            <a:chExt cx="599" cy="649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2"/>
              <a:ext cx="104" cy="1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2"/>
              <a:ext cx="104" cy="1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3"/>
              <a:ext cx="104" cy="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4"/>
              <a:ext cx="104" cy="10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735890" y="605349"/>
            <a:ext cx="1284535" cy="649249"/>
            <a:chOff x="4750" y="176"/>
            <a:chExt cx="793" cy="48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53" name="LegendMoons" hidden="1"/>
          <p:cNvGrpSpPr/>
          <p:nvPr/>
        </p:nvGrpSpPr>
        <p:grpSpPr bwMode="gray">
          <a:xfrm>
            <a:off x="7981454" y="605352"/>
            <a:ext cx="1038749" cy="1128171"/>
            <a:chOff x="7769225" y="2105025"/>
            <a:chExt cx="1018010" cy="1326854"/>
          </a:xfrm>
        </p:grpSpPr>
        <p:grpSp>
          <p:nvGrpSpPr>
            <p:cNvPr id="54" name="MoonLegend1"/>
            <p:cNvGrpSpPr>
              <a:grpSpLocks noChangeAspect="1"/>
            </p:cNvGrpSpPr>
            <p:nvPr>
              <p:custDataLst>
                <p:tags r:id="rId21"/>
              </p:custDataLst>
            </p:nvPr>
          </p:nvGrpSpPr>
          <p:grpSpPr bwMode="gray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72" name="Oval 38"/>
              <p:cNvSpPr>
                <a:spLocks noChangeAspect="1" noChangeArrowheads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3" name="Arc 39"/>
              <p:cNvSpPr>
                <a:spLocks noChangeAspect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5" name="MoonLegend2"/>
            <p:cNvGrpSpPr>
              <a:grpSpLocks noChangeAspect="1"/>
            </p:cNvGrpSpPr>
            <p:nvPr>
              <p:custDataLst>
                <p:tags r:id="rId22"/>
              </p:custDataLst>
            </p:nvPr>
          </p:nvGrpSpPr>
          <p:grpSpPr bwMode="gray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70" name="Oval 41"/>
              <p:cNvSpPr>
                <a:spLocks noChangeAspect="1" noChangeArrowheads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1" name="Arc 42"/>
              <p:cNvSpPr>
                <a:spLocks noChangeAspect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6" name="MoonLegend4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gray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68" name="Oval 47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9" name="Arc 48"/>
              <p:cNvSpPr>
                <a:spLocks noChangeAspect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7" name="MoonLegend5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gray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66" name="Oval 50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7" name="Oval 51"/>
              <p:cNvSpPr>
                <a:spLocks noChangeAspect="1" noChangeArrowheads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sp>
          <p:nvSpPr>
            <p:cNvPr id="58" name="Legend1"/>
            <p:cNvSpPr>
              <a:spLocks noChangeArrowheads="1"/>
            </p:cNvSpPr>
            <p:nvPr/>
          </p:nvSpPr>
          <p:spPr bwMode="gray">
            <a:xfrm>
              <a:off x="8089900" y="2117467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59" name="Legend2"/>
            <p:cNvSpPr>
              <a:spLocks noChangeArrowheads="1"/>
            </p:cNvSpPr>
            <p:nvPr/>
          </p:nvSpPr>
          <p:spPr bwMode="gray">
            <a:xfrm>
              <a:off x="8089900" y="2392363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0" name="Legend3"/>
            <p:cNvSpPr>
              <a:spLocks noChangeArrowheads="1"/>
            </p:cNvSpPr>
            <p:nvPr/>
          </p:nvSpPr>
          <p:spPr bwMode="gray">
            <a:xfrm>
              <a:off x="8089900" y="266700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1" name="Legend4"/>
            <p:cNvSpPr>
              <a:spLocks noChangeArrowheads="1"/>
            </p:cNvSpPr>
            <p:nvPr/>
          </p:nvSpPr>
          <p:spPr bwMode="gray">
            <a:xfrm>
              <a:off x="8089900" y="2938466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2" name="Legend5"/>
            <p:cNvSpPr>
              <a:spLocks noChangeArrowheads="1"/>
            </p:cNvSpPr>
            <p:nvPr/>
          </p:nvSpPr>
          <p:spPr bwMode="gray">
            <a:xfrm>
              <a:off x="8089900" y="321469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5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grpSp>
          <p:nvGrpSpPr>
            <p:cNvPr id="63" name="MoonLegend3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gray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64" name="Oval 47"/>
              <p:cNvSpPr>
                <a:spLocks noChangeAspect="1" noChangeArrowheads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5" name="Arc 48"/>
              <p:cNvSpPr>
                <a:spLocks noChangeAspect="1"/>
              </p:cNvSpPr>
              <p:nvPr>
                <p:custDataLst>
                  <p:tags r:id="rId27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</p:grpSp>
      <p:sp>
        <p:nvSpPr>
          <p:cNvPr id="3" name="pg number"/>
          <p:cNvSpPr>
            <a:spLocks/>
          </p:cNvSpPr>
          <p:nvPr/>
        </p:nvSpPr>
        <p:spPr bwMode="gray">
          <a:xfrm>
            <a:off x="8889243" y="5490037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algn="r"/>
            <a:fld id="{42C328C1-A84F-4A39-A664-DBA00541A8C6}" type="slidenum">
              <a:rPr lang="de-DE" sz="1000" smtClean="0">
                <a:solidFill>
                  <a:srgbClr val="808080"/>
                </a:solidFill>
                <a:latin typeface="Arial"/>
                <a:sym typeface="+mn-lt"/>
              </a:rPr>
              <a:pPr algn="r"/>
              <a:t>‹#›</a:t>
            </a:fld>
            <a:endParaRPr lang="de-DE" sz="10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89" y="452183"/>
            <a:ext cx="89248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8121" algn="l"/>
              </a:tabLst>
              <a:defRPr/>
            </a:pPr>
            <a:r>
              <a:rPr lang="az-Cyrl-AZ" sz="1600" dirty="0" smtClean="0">
                <a:solidFill>
                  <a:srgbClr val="808080"/>
                </a:solidFill>
                <a:latin typeface="Arial"/>
                <a:sym typeface="+mn-lt"/>
              </a:rPr>
              <a:t>Единица измерения</a:t>
            </a:r>
            <a:endParaRPr lang="de-DE" sz="16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77" name="McK 1. On-page tracker" hidden="1"/>
          <p:cNvSpPr>
            <a:spLocks noChangeArrowheads="1"/>
          </p:cNvSpPr>
          <p:nvPr/>
        </p:nvSpPr>
        <p:spPr bwMode="gray">
          <a:xfrm>
            <a:off x="121491" y="2291"/>
            <a:ext cx="69410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az-Cyrl-AZ" sz="1400" cap="all" dirty="0" smtClean="0">
                <a:solidFill>
                  <a:srgbClr val="808080"/>
                </a:solidFill>
                <a:latin typeface="Arial"/>
                <a:sym typeface="+mn-lt"/>
              </a:rPr>
              <a:t>ТРЕКЕР</a:t>
            </a:r>
            <a:endParaRPr lang="de-DE" sz="1400" cap="all" dirty="0">
              <a:solidFill>
                <a:srgbClr val="808080"/>
              </a:solidFill>
              <a:latin typeface="Arial"/>
              <a:sym typeface="+mn-lt"/>
            </a:endParaRPr>
          </a:p>
        </p:txBody>
      </p:sp>
      <p:grpSp>
        <p:nvGrpSpPr>
          <p:cNvPr id="75" name="McKSticker" hidden="1"/>
          <p:cNvGrpSpPr/>
          <p:nvPr/>
        </p:nvGrpSpPr>
        <p:grpSpPr bwMode="gray">
          <a:xfrm>
            <a:off x="8413018" y="605345"/>
            <a:ext cx="633314" cy="212366"/>
            <a:chOff x="8116930" y="285750"/>
            <a:chExt cx="620670" cy="249767"/>
          </a:xfrm>
        </p:grpSpPr>
        <p:sp>
          <p:nvSpPr>
            <p:cNvPr id="76" name="StickerRectangle"/>
            <p:cNvSpPr>
              <a:spLocks noChangeArrowheads="1"/>
            </p:cNvSpPr>
            <p:nvPr/>
          </p:nvSpPr>
          <p:spPr bwMode="gray">
            <a:xfrm>
              <a:off x="8116930" y="285750"/>
              <a:ext cx="620670" cy="2497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282">
                <a:buClr>
                  <a:srgbClr val="006600"/>
                </a:buClr>
              </a:pPr>
              <a:r>
                <a:rPr lang="en-US" sz="1200" dirty="0" err="1" smtClean="0">
                  <a:solidFill>
                    <a:srgbClr val="808080"/>
                  </a:solidFill>
                  <a:latin typeface="Arial"/>
                  <a:sym typeface="+mn-lt"/>
                </a:rPr>
                <a:t>СТИКЕР</a:t>
              </a:r>
              <a:endParaRPr lang="en-US" sz="12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cxnSp>
          <p:nvCxnSpPr>
            <p:cNvPr id="78" name="AutoShape 31"/>
            <p:cNvCxnSpPr>
              <a:cxnSpLocks noChangeShapeType="1"/>
              <a:stCxn id="76" idx="2"/>
              <a:endCxn id="76" idx="4"/>
            </p:cNvCxnSpPr>
            <p:nvPr/>
          </p:nvCxnSpPr>
          <p:spPr bwMode="gray">
            <a:xfrm>
              <a:off x="8116930" y="285750"/>
              <a:ext cx="0" cy="24976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32"/>
            <p:cNvCxnSpPr>
              <a:cxnSpLocks noChangeShapeType="1"/>
              <a:stCxn id="76" idx="4"/>
              <a:endCxn id="76" idx="6"/>
            </p:cNvCxnSpPr>
            <p:nvPr/>
          </p:nvCxnSpPr>
          <p:spPr bwMode="gray">
            <a:xfrm>
              <a:off x="8116930" y="535517"/>
              <a:ext cx="62067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" hidden="1"/>
          <p:cNvSpPr txBox="1"/>
          <p:nvPr>
            <p:custDataLst>
              <p:tags r:id="rId6"/>
            </p:custDataLst>
          </p:nvPr>
        </p:nvSpPr>
        <p:spPr bwMode="gray">
          <a:xfrm>
            <a:off x="1676536" y="1433475"/>
            <a:ext cx="1555047" cy="1295796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3809" tIns="0" rIns="3809" bIns="0" numCol="1" anchor="ctr" anchorCtr="1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1" name="Rectangle" hidden="1"/>
          <p:cNvSpPr txBox="1"/>
          <p:nvPr>
            <p:custDataLst>
              <p:tags r:id="rId7"/>
            </p:custDataLst>
          </p:nvPr>
        </p:nvSpPr>
        <p:spPr bwMode="gray">
          <a:xfrm>
            <a:off x="1676536" y="2854045"/>
            <a:ext cx="1555047" cy="129579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2" name="RoundedRectangle" hidden="1"/>
          <p:cNvSpPr txBox="1"/>
          <p:nvPr>
            <p:custDataLst>
              <p:tags r:id="rId8"/>
            </p:custDataLst>
          </p:nvPr>
        </p:nvSpPr>
        <p:spPr bwMode="gray">
          <a:xfrm>
            <a:off x="3328777" y="2854045"/>
            <a:ext cx="1555047" cy="1295796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3" name="Arrow" hidden="1"/>
          <p:cNvSpPr txBox="1"/>
          <p:nvPr>
            <p:custDataLst>
              <p:tags r:id="rId9"/>
            </p:custDataLst>
          </p:nvPr>
        </p:nvSpPr>
        <p:spPr bwMode="gray">
          <a:xfrm>
            <a:off x="3328774" y="4038402"/>
            <a:ext cx="1866056" cy="777478"/>
          </a:xfrm>
          <a:prstGeom prst="rightArrow">
            <a:avLst>
              <a:gd name="adj1" fmla="val 54000"/>
              <a:gd name="adj2" fmla="val 37678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4" name="DirArrow" hidden="1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 rot="5400000">
            <a:off x="5260739" y="3326741"/>
            <a:ext cx="2627874" cy="3504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sp>
        <p:nvSpPr>
          <p:cNvPr id="85" name="Bracket" hidden="1"/>
          <p:cNvSpPr>
            <a:spLocks/>
          </p:cNvSpPr>
          <p:nvPr>
            <p:custDataLst>
              <p:tags r:id="rId11"/>
            </p:custDataLst>
          </p:nvPr>
        </p:nvSpPr>
        <p:spPr bwMode="gray">
          <a:xfrm>
            <a:off x="5938336" y="2139414"/>
            <a:ext cx="186282" cy="1554955"/>
          </a:xfrm>
          <a:custGeom>
            <a:avLst/>
            <a:gdLst>
              <a:gd name="T0" fmla="*/ 0 w 115"/>
              <a:gd name="T1" fmla="*/ 0 h 1152"/>
              <a:gd name="T2" fmla="*/ 65 w 115"/>
              <a:gd name="T3" fmla="*/ 0 h 1152"/>
              <a:gd name="T4" fmla="*/ 65 w 115"/>
              <a:gd name="T5" fmla="*/ 528 h 1152"/>
              <a:gd name="T6" fmla="*/ 115 w 115"/>
              <a:gd name="T7" fmla="*/ 576 h 1152"/>
              <a:gd name="T8" fmla="*/ 65 w 115"/>
              <a:gd name="T9" fmla="*/ 624 h 1152"/>
              <a:gd name="T10" fmla="*/ 65 w 115"/>
              <a:gd name="T11" fmla="*/ 1152 h 1152"/>
              <a:gd name="T12" fmla="*/ 0 w 115"/>
              <a:gd name="T13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152">
                <a:moveTo>
                  <a:pt x="0" y="0"/>
                </a:moveTo>
                <a:lnTo>
                  <a:pt x="65" y="0"/>
                </a:lnTo>
                <a:lnTo>
                  <a:pt x="65" y="528"/>
                </a:lnTo>
                <a:lnTo>
                  <a:pt x="115" y="576"/>
                </a:lnTo>
                <a:lnTo>
                  <a:pt x="65" y="624"/>
                </a:lnTo>
                <a:lnTo>
                  <a:pt x="65" y="1152"/>
                </a:lnTo>
                <a:lnTo>
                  <a:pt x="0" y="1152"/>
                </a:lnTo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grpSp>
        <p:nvGrpSpPr>
          <p:cNvPr id="86" name="Moon" hidden="1"/>
          <p:cNvGrpSpPr/>
          <p:nvPr>
            <p:custDataLst>
              <p:tags r:id="rId12"/>
            </p:custDataLst>
          </p:nvPr>
        </p:nvGrpSpPr>
        <p:grpSpPr bwMode="gray">
          <a:xfrm>
            <a:off x="8787163" y="2489685"/>
            <a:ext cx="259174" cy="215966"/>
            <a:chOff x="762000" y="1270000"/>
            <a:chExt cx="254000" cy="254000"/>
          </a:xfrm>
        </p:grpSpPr>
        <p:sp>
          <p:nvSpPr>
            <p:cNvPr id="87" name="Oval 86"/>
            <p:cNvSpPr/>
            <p:nvPr/>
          </p:nvSpPr>
          <p:spPr bwMode="gray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88" name="Arc 87"/>
            <p:cNvSpPr/>
            <p:nvPr/>
          </p:nvSpPr>
          <p:spPr bwMode="gray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89" name="Flow" hidden="1"/>
          <p:cNvGrpSpPr/>
          <p:nvPr>
            <p:custDataLst>
              <p:tags r:id="rId13"/>
            </p:custDataLst>
          </p:nvPr>
        </p:nvGrpSpPr>
        <p:grpSpPr bwMode="gray">
          <a:xfrm>
            <a:off x="3328774" y="2005785"/>
            <a:ext cx="1866056" cy="777478"/>
            <a:chOff x="5905500" y="3124200"/>
            <a:chExt cx="1828800" cy="914400"/>
          </a:xfrm>
        </p:grpSpPr>
        <p:sp>
          <p:nvSpPr>
            <p:cNvPr id="90" name="Freeform 89"/>
            <p:cNvSpPr/>
            <p:nvPr>
              <p:custDataLst>
                <p:tags r:id="rId19"/>
              </p:custDataLst>
            </p:nvPr>
          </p:nvSpPr>
          <p:spPr bwMode="gray">
            <a:xfrm>
              <a:off x="5905500" y="3124200"/>
              <a:ext cx="1828800" cy="91440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1664208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1" name="TextBox 90"/>
            <p:cNvSpPr txBox="1"/>
            <p:nvPr>
              <p:custDataLst>
                <p:tags r:id="rId20"/>
              </p:custDataLst>
            </p:nvPr>
          </p:nvSpPr>
          <p:spPr bwMode="gray">
            <a:xfrm>
              <a:off x="5969000" y="3187700"/>
              <a:ext cx="1524000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92" name="SplitFlow" hidden="1"/>
          <p:cNvGrpSpPr/>
          <p:nvPr>
            <p:custDataLst>
              <p:tags r:id="rId14"/>
            </p:custDataLst>
          </p:nvPr>
        </p:nvGrpSpPr>
        <p:grpSpPr bwMode="gray">
          <a:xfrm>
            <a:off x="1391445" y="4247331"/>
            <a:ext cx="1866056" cy="777478"/>
            <a:chOff x="114300" y="1270000"/>
            <a:chExt cx="1828800" cy="914400"/>
          </a:xfrm>
        </p:grpSpPr>
        <p:sp>
          <p:nvSpPr>
            <p:cNvPr id="93" name="Freeform 92"/>
            <p:cNvSpPr/>
            <p:nvPr>
              <p:custDataLst>
                <p:tags r:id="rId15"/>
              </p:custDataLst>
            </p:nvPr>
          </p:nvSpPr>
          <p:spPr bwMode="gray">
            <a:xfrm>
              <a:off x="114300" y="12700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4" name="TextBox 93"/>
            <p:cNvSpPr txBox="1"/>
            <p:nvPr>
              <p:custDataLst>
                <p:tags r:id="rId16"/>
              </p:custDataLst>
            </p:nvPr>
          </p:nvSpPr>
          <p:spPr bwMode="gray">
            <a:xfrm>
              <a:off x="177800" y="13271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5" name="Freeform 94"/>
            <p:cNvSpPr/>
            <p:nvPr>
              <p:custDataLst>
                <p:tags r:id="rId17"/>
              </p:custDataLst>
            </p:nvPr>
          </p:nvSpPr>
          <p:spPr bwMode="gray">
            <a:xfrm>
              <a:off x="114300" y="17272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3048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0 h 457200"/>
                <a:gd name="connsiteX1" fmla="*/ 1511808 w 1828800"/>
                <a:gd name="connsiteY1" fmla="*/ 457200 h 457200"/>
                <a:gd name="connsiteX2" fmla="*/ 1828800 w 1828800"/>
                <a:gd name="connsiteY2" fmla="*/ 152400 h 457200"/>
                <a:gd name="connsiteX3" fmla="*/ 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15240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0 w 1828800"/>
                <a:gd name="connsiteY3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1828800" y="0"/>
                  </a:moveTo>
                  <a:lnTo>
                    <a:pt x="1664208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6" name="TextBox 95"/>
            <p:cNvSpPr txBox="1"/>
            <p:nvPr>
              <p:custDataLst>
                <p:tags r:id="rId18"/>
              </p:custDataLst>
            </p:nvPr>
          </p:nvSpPr>
          <p:spPr bwMode="gray">
            <a:xfrm>
              <a:off x="177800" y="17843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sp>
        <p:nvSpPr>
          <p:cNvPr id="5" name="doc id"/>
          <p:cNvSpPr txBox="1"/>
          <p:nvPr/>
        </p:nvSpPr>
        <p:spPr>
          <a:xfrm>
            <a:off x="8884766" y="53994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ru-RU" sz="800" dirty="0" smtClean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990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895282" rtl="0" eaLnBrk="1" fontAlgn="base" hangingPunct="1">
        <a:spcBef>
          <a:spcPct val="0"/>
        </a:spcBef>
        <a:spcAft>
          <a:spcPct val="0"/>
        </a:spcAft>
        <a:tabLst>
          <a:tab pos="444466" algn="l"/>
        </a:tabLst>
        <a:defRPr sz="1900" b="0" baseline="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  <a:lvl2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16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33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49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66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93660" indent="-192074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457165" indent="-261918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614316" indent="-155563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itchFamily="34" charset="0"/>
        <a:buChar char="▫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de-DE" sz="1600" baseline="0" noProof="0" dirty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5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61004718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36" name="think-cell Slide" r:id="rId39" imgW="360" imgH="360" progId="">
                  <p:embed/>
                </p:oleObj>
              </mc:Choice>
              <mc:Fallback>
                <p:oleObj name="think-cell Slide" r:id="rId39" imgW="360" imgH="360" progId="">
                  <p:embed/>
                  <p:pic>
                    <p:nvPicPr>
                      <p:cNvPr id="0" name="Picture 32"/>
                      <p:cNvPicPr>
                        <a:picLocks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489" y="1658889"/>
            <a:ext cx="89248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0" y="195720"/>
            <a:ext cx="82786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grpSp>
        <p:nvGrpSpPr>
          <p:cNvPr id="4" name="Group 3" hidden="1"/>
          <p:cNvGrpSpPr/>
          <p:nvPr/>
        </p:nvGrpSpPr>
        <p:grpSpPr>
          <a:xfrm>
            <a:off x="121489" y="5319256"/>
            <a:ext cx="8577055" cy="313163"/>
            <a:chOff x="119063" y="6256039"/>
            <a:chExt cx="8746662" cy="36831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119063" y="6256039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1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Сноска</a:t>
              </a:r>
              <a:endParaRPr lang="de-DE" sz="1000" dirty="0" smtClean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119063" y="6443363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17491" indent="-617491" defTabSz="895282"/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Источник:</a:t>
              </a: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</a:t>
              </a:r>
              <a:endParaRPr lang="de-DE" sz="10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21489" y="878712"/>
            <a:ext cx="4350892" cy="511569"/>
            <a:chOff x="915" y="651"/>
            <a:chExt cx="2686" cy="37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651"/>
              <a:ext cx="2686" cy="37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az-Cyrl-AZ" b="1" dirty="0" smtClean="0">
                  <a:solidFill>
                    <a:srgbClr val="000000"/>
                  </a:solidFill>
                  <a:latin typeface="Arial"/>
                  <a:sym typeface="+mn-lt"/>
                </a:rPr>
                <a:t>Заголовок</a:t>
              </a:r>
              <a:endParaRPr lang="de-DE" b="1" dirty="0" smtClean="0">
                <a:solidFill>
                  <a:srgbClr val="000000"/>
                </a:solidFill>
                <a:latin typeface="Arial"/>
                <a:sym typeface="+mn-lt"/>
              </a:endParaRPr>
            </a:p>
            <a:p>
              <a:r>
                <a:rPr lang="az-Cyrl-AZ" dirty="0" smtClean="0">
                  <a:solidFill>
                    <a:srgbClr val="000000"/>
                  </a:solidFill>
                  <a:latin typeface="Arial"/>
                  <a:sym typeface="+mn-lt"/>
                </a:rPr>
                <a:t>Единица измерения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050142" y="605349"/>
            <a:ext cx="970286" cy="876013"/>
            <a:chOff x="4936" y="176"/>
            <a:chExt cx="599" cy="649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2"/>
              <a:ext cx="104" cy="1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2"/>
              <a:ext cx="104" cy="1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3"/>
              <a:ext cx="104" cy="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4"/>
              <a:ext cx="104" cy="10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735890" y="605349"/>
            <a:ext cx="1284535" cy="649249"/>
            <a:chOff x="4750" y="176"/>
            <a:chExt cx="793" cy="48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53" name="LegendMoons" hidden="1"/>
          <p:cNvGrpSpPr/>
          <p:nvPr/>
        </p:nvGrpSpPr>
        <p:grpSpPr bwMode="gray">
          <a:xfrm>
            <a:off x="7981454" y="605352"/>
            <a:ext cx="1038749" cy="1128171"/>
            <a:chOff x="7769225" y="2105025"/>
            <a:chExt cx="1018010" cy="1326854"/>
          </a:xfrm>
        </p:grpSpPr>
        <p:grpSp>
          <p:nvGrpSpPr>
            <p:cNvPr id="54" name="MoonLegend1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gray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72" name="Oval 38"/>
              <p:cNvSpPr>
                <a:spLocks noChangeAspect="1" noChangeArrowheads="1"/>
              </p:cNvSpPr>
              <p:nvPr>
                <p:custDataLst>
                  <p:tags r:id="rId37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3" name="Arc 39"/>
              <p:cNvSpPr>
                <a:spLocks noChangeAspect="1"/>
              </p:cNvSpPr>
              <p:nvPr>
                <p:custDataLst>
                  <p:tags r:id="rId38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5" name="MoonLegend2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gray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70" name="Oval 41"/>
              <p:cNvSpPr>
                <a:spLocks noChangeAspect="1" noChangeArrowheads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1" name="Arc 42"/>
              <p:cNvSpPr>
                <a:spLocks noChangeAspect="1"/>
              </p:cNvSpPr>
              <p:nvPr>
                <p:custDataLst>
                  <p:tags r:id="rId36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6" name="MoonLegend4"/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 bwMode="gray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68" name="Oval 47"/>
              <p:cNvSpPr>
                <a:spLocks noChangeAspect="1" noChangeArrowheads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9" name="Arc 48"/>
              <p:cNvSpPr>
                <a:spLocks noChangeAspect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7" name="MoonLegend5"/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 bwMode="gray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66" name="Oval 50"/>
              <p:cNvSpPr>
                <a:spLocks noChangeAspect="1" noChangeArrowheads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7" name="Oval 51"/>
              <p:cNvSpPr>
                <a:spLocks noChangeAspect="1" noChangeArrowheads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sp>
          <p:nvSpPr>
            <p:cNvPr id="58" name="Legend1"/>
            <p:cNvSpPr>
              <a:spLocks noChangeArrowheads="1"/>
            </p:cNvSpPr>
            <p:nvPr/>
          </p:nvSpPr>
          <p:spPr bwMode="gray">
            <a:xfrm>
              <a:off x="8089900" y="2117467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59" name="Legend2"/>
            <p:cNvSpPr>
              <a:spLocks noChangeArrowheads="1"/>
            </p:cNvSpPr>
            <p:nvPr/>
          </p:nvSpPr>
          <p:spPr bwMode="gray">
            <a:xfrm>
              <a:off x="8089900" y="2392363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0" name="Legend3"/>
            <p:cNvSpPr>
              <a:spLocks noChangeArrowheads="1"/>
            </p:cNvSpPr>
            <p:nvPr/>
          </p:nvSpPr>
          <p:spPr bwMode="gray">
            <a:xfrm>
              <a:off x="8089900" y="266700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1" name="Legend4"/>
            <p:cNvSpPr>
              <a:spLocks noChangeArrowheads="1"/>
            </p:cNvSpPr>
            <p:nvPr/>
          </p:nvSpPr>
          <p:spPr bwMode="gray">
            <a:xfrm>
              <a:off x="8089900" y="2938466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2" name="Legend5"/>
            <p:cNvSpPr>
              <a:spLocks noChangeArrowheads="1"/>
            </p:cNvSpPr>
            <p:nvPr/>
          </p:nvSpPr>
          <p:spPr bwMode="gray">
            <a:xfrm>
              <a:off x="8089900" y="321469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5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grpSp>
          <p:nvGrpSpPr>
            <p:cNvPr id="63" name="MoonLegend3"/>
            <p:cNvGrpSpPr>
              <a:grpSpLocks noChangeAspect="1"/>
            </p:cNvGrpSpPr>
            <p:nvPr>
              <p:custDataLst>
                <p:tags r:id="rId28"/>
              </p:custDataLst>
            </p:nvPr>
          </p:nvGrpSpPr>
          <p:grpSpPr bwMode="gray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64" name="Oval 47"/>
              <p:cNvSpPr>
                <a:spLocks noChangeAspect="1" noChangeArrowheads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5" name="Arc 48"/>
              <p:cNvSpPr>
                <a:spLocks noChangeAspect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</p:grpSp>
      <p:sp>
        <p:nvSpPr>
          <p:cNvPr id="3" name="pg number"/>
          <p:cNvSpPr>
            <a:spLocks/>
          </p:cNvSpPr>
          <p:nvPr/>
        </p:nvSpPr>
        <p:spPr bwMode="gray">
          <a:xfrm>
            <a:off x="8889243" y="5490037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algn="r"/>
            <a:fld id="{42C328C1-A84F-4A39-A664-DBA00541A8C6}" type="slidenum">
              <a:rPr lang="de-DE" sz="1000" smtClean="0">
                <a:solidFill>
                  <a:srgbClr val="808080"/>
                </a:solidFill>
                <a:latin typeface="Arial"/>
                <a:sym typeface="+mn-lt"/>
              </a:rPr>
              <a:pPr algn="r"/>
              <a:t>‹#›</a:t>
            </a:fld>
            <a:endParaRPr lang="de-DE" sz="10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89" y="452183"/>
            <a:ext cx="89248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8121" algn="l"/>
              </a:tabLst>
              <a:defRPr/>
            </a:pPr>
            <a:r>
              <a:rPr lang="az-Cyrl-AZ" sz="1600" dirty="0" smtClean="0">
                <a:solidFill>
                  <a:srgbClr val="808080"/>
                </a:solidFill>
                <a:latin typeface="Arial"/>
                <a:sym typeface="+mn-lt"/>
              </a:rPr>
              <a:t>Единица измерения</a:t>
            </a:r>
            <a:endParaRPr lang="de-DE" sz="16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77" name="McK 1. On-page tracker" hidden="1"/>
          <p:cNvSpPr>
            <a:spLocks noChangeArrowheads="1"/>
          </p:cNvSpPr>
          <p:nvPr/>
        </p:nvSpPr>
        <p:spPr bwMode="gray">
          <a:xfrm>
            <a:off x="121491" y="2291"/>
            <a:ext cx="69410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az-Cyrl-AZ" sz="1400" cap="all" dirty="0" smtClean="0">
                <a:solidFill>
                  <a:srgbClr val="808080"/>
                </a:solidFill>
                <a:latin typeface="Arial"/>
                <a:sym typeface="+mn-lt"/>
              </a:rPr>
              <a:t>ТРЕКЕР</a:t>
            </a:r>
            <a:endParaRPr lang="de-DE" sz="1400" cap="all" dirty="0">
              <a:solidFill>
                <a:srgbClr val="808080"/>
              </a:solidFill>
              <a:latin typeface="Arial"/>
              <a:sym typeface="+mn-lt"/>
            </a:endParaRPr>
          </a:p>
        </p:txBody>
      </p:sp>
      <p:grpSp>
        <p:nvGrpSpPr>
          <p:cNvPr id="75" name="McKSticker" hidden="1"/>
          <p:cNvGrpSpPr/>
          <p:nvPr/>
        </p:nvGrpSpPr>
        <p:grpSpPr bwMode="gray">
          <a:xfrm>
            <a:off x="8413018" y="605345"/>
            <a:ext cx="633314" cy="212366"/>
            <a:chOff x="8116930" y="285750"/>
            <a:chExt cx="620670" cy="249767"/>
          </a:xfrm>
        </p:grpSpPr>
        <p:sp>
          <p:nvSpPr>
            <p:cNvPr id="76" name="StickerRectangle"/>
            <p:cNvSpPr>
              <a:spLocks noChangeArrowheads="1"/>
            </p:cNvSpPr>
            <p:nvPr/>
          </p:nvSpPr>
          <p:spPr bwMode="gray">
            <a:xfrm>
              <a:off x="8116930" y="285750"/>
              <a:ext cx="620670" cy="2497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282">
                <a:buClr>
                  <a:srgbClr val="006600"/>
                </a:buClr>
              </a:pPr>
              <a:r>
                <a:rPr lang="en-US" sz="1200" dirty="0" err="1" smtClean="0">
                  <a:solidFill>
                    <a:srgbClr val="808080"/>
                  </a:solidFill>
                  <a:latin typeface="Arial"/>
                  <a:sym typeface="+mn-lt"/>
                </a:rPr>
                <a:t>СТИКЕР</a:t>
              </a:r>
              <a:endParaRPr lang="en-US" sz="12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cxnSp>
          <p:nvCxnSpPr>
            <p:cNvPr id="78" name="AutoShape 31"/>
            <p:cNvCxnSpPr>
              <a:cxnSpLocks noChangeShapeType="1"/>
              <a:stCxn id="76" idx="2"/>
              <a:endCxn id="76" idx="4"/>
            </p:cNvCxnSpPr>
            <p:nvPr/>
          </p:nvCxnSpPr>
          <p:spPr bwMode="gray">
            <a:xfrm>
              <a:off x="8116930" y="285750"/>
              <a:ext cx="0" cy="24976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32"/>
            <p:cNvCxnSpPr>
              <a:cxnSpLocks noChangeShapeType="1"/>
              <a:stCxn id="76" idx="4"/>
              <a:endCxn id="76" idx="6"/>
            </p:cNvCxnSpPr>
            <p:nvPr/>
          </p:nvCxnSpPr>
          <p:spPr bwMode="gray">
            <a:xfrm>
              <a:off x="8116930" y="535517"/>
              <a:ext cx="62067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" hidden="1"/>
          <p:cNvSpPr txBox="1"/>
          <p:nvPr>
            <p:custDataLst>
              <p:tags r:id="rId9"/>
            </p:custDataLst>
          </p:nvPr>
        </p:nvSpPr>
        <p:spPr bwMode="gray">
          <a:xfrm>
            <a:off x="1676536" y="1433475"/>
            <a:ext cx="1555047" cy="1295796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3809" tIns="0" rIns="3809" bIns="0" numCol="1" anchor="ctr" anchorCtr="1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1" name="Rectangle" hidden="1"/>
          <p:cNvSpPr txBox="1"/>
          <p:nvPr>
            <p:custDataLst>
              <p:tags r:id="rId10"/>
            </p:custDataLst>
          </p:nvPr>
        </p:nvSpPr>
        <p:spPr bwMode="gray">
          <a:xfrm>
            <a:off x="1676536" y="2854045"/>
            <a:ext cx="1555047" cy="129579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2" name="RoundedRectangle" hidden="1"/>
          <p:cNvSpPr txBox="1"/>
          <p:nvPr>
            <p:custDataLst>
              <p:tags r:id="rId11"/>
            </p:custDataLst>
          </p:nvPr>
        </p:nvSpPr>
        <p:spPr bwMode="gray">
          <a:xfrm>
            <a:off x="3328777" y="2854045"/>
            <a:ext cx="1555047" cy="1295796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3" name="Arrow" hidden="1"/>
          <p:cNvSpPr txBox="1"/>
          <p:nvPr>
            <p:custDataLst>
              <p:tags r:id="rId12"/>
            </p:custDataLst>
          </p:nvPr>
        </p:nvSpPr>
        <p:spPr bwMode="gray">
          <a:xfrm>
            <a:off x="3328774" y="4038402"/>
            <a:ext cx="1866056" cy="777478"/>
          </a:xfrm>
          <a:prstGeom prst="rightArrow">
            <a:avLst>
              <a:gd name="adj1" fmla="val 54000"/>
              <a:gd name="adj2" fmla="val 37678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4" name="DirArrow" hidden="1"/>
          <p:cNvSpPr>
            <a:spLocks noChangeArrowheads="1"/>
          </p:cNvSpPr>
          <p:nvPr>
            <p:custDataLst>
              <p:tags r:id="rId13"/>
            </p:custDataLst>
          </p:nvPr>
        </p:nvSpPr>
        <p:spPr bwMode="gray">
          <a:xfrm rot="5400000">
            <a:off x="5260739" y="3326741"/>
            <a:ext cx="2627874" cy="3504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sp>
        <p:nvSpPr>
          <p:cNvPr id="85" name="Bracket" hidden="1"/>
          <p:cNvSpPr>
            <a:spLocks/>
          </p:cNvSpPr>
          <p:nvPr>
            <p:custDataLst>
              <p:tags r:id="rId14"/>
            </p:custDataLst>
          </p:nvPr>
        </p:nvSpPr>
        <p:spPr bwMode="gray">
          <a:xfrm>
            <a:off x="5938336" y="2139414"/>
            <a:ext cx="186282" cy="1554955"/>
          </a:xfrm>
          <a:custGeom>
            <a:avLst/>
            <a:gdLst>
              <a:gd name="T0" fmla="*/ 0 w 115"/>
              <a:gd name="T1" fmla="*/ 0 h 1152"/>
              <a:gd name="T2" fmla="*/ 65 w 115"/>
              <a:gd name="T3" fmla="*/ 0 h 1152"/>
              <a:gd name="T4" fmla="*/ 65 w 115"/>
              <a:gd name="T5" fmla="*/ 528 h 1152"/>
              <a:gd name="T6" fmla="*/ 115 w 115"/>
              <a:gd name="T7" fmla="*/ 576 h 1152"/>
              <a:gd name="T8" fmla="*/ 65 w 115"/>
              <a:gd name="T9" fmla="*/ 624 h 1152"/>
              <a:gd name="T10" fmla="*/ 65 w 115"/>
              <a:gd name="T11" fmla="*/ 1152 h 1152"/>
              <a:gd name="T12" fmla="*/ 0 w 115"/>
              <a:gd name="T13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152">
                <a:moveTo>
                  <a:pt x="0" y="0"/>
                </a:moveTo>
                <a:lnTo>
                  <a:pt x="65" y="0"/>
                </a:lnTo>
                <a:lnTo>
                  <a:pt x="65" y="528"/>
                </a:lnTo>
                <a:lnTo>
                  <a:pt x="115" y="576"/>
                </a:lnTo>
                <a:lnTo>
                  <a:pt x="65" y="624"/>
                </a:lnTo>
                <a:lnTo>
                  <a:pt x="65" y="1152"/>
                </a:lnTo>
                <a:lnTo>
                  <a:pt x="0" y="1152"/>
                </a:lnTo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grpSp>
        <p:nvGrpSpPr>
          <p:cNvPr id="86" name="Moon" hidden="1"/>
          <p:cNvGrpSpPr/>
          <p:nvPr>
            <p:custDataLst>
              <p:tags r:id="rId15"/>
            </p:custDataLst>
          </p:nvPr>
        </p:nvGrpSpPr>
        <p:grpSpPr bwMode="gray">
          <a:xfrm>
            <a:off x="8787163" y="2489685"/>
            <a:ext cx="259174" cy="215966"/>
            <a:chOff x="762000" y="1270000"/>
            <a:chExt cx="254000" cy="254000"/>
          </a:xfrm>
        </p:grpSpPr>
        <p:sp>
          <p:nvSpPr>
            <p:cNvPr id="87" name="Oval 86"/>
            <p:cNvSpPr/>
            <p:nvPr/>
          </p:nvSpPr>
          <p:spPr bwMode="gray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88" name="Arc 87"/>
            <p:cNvSpPr/>
            <p:nvPr/>
          </p:nvSpPr>
          <p:spPr bwMode="gray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89" name="Flow" hidden="1"/>
          <p:cNvGrpSpPr/>
          <p:nvPr>
            <p:custDataLst>
              <p:tags r:id="rId16"/>
            </p:custDataLst>
          </p:nvPr>
        </p:nvGrpSpPr>
        <p:grpSpPr bwMode="gray">
          <a:xfrm>
            <a:off x="3328774" y="2005785"/>
            <a:ext cx="1866056" cy="777478"/>
            <a:chOff x="5905500" y="3124200"/>
            <a:chExt cx="1828800" cy="914400"/>
          </a:xfrm>
        </p:grpSpPr>
        <p:sp>
          <p:nvSpPr>
            <p:cNvPr id="90" name="Freeform 89"/>
            <p:cNvSpPr/>
            <p:nvPr>
              <p:custDataLst>
                <p:tags r:id="rId22"/>
              </p:custDataLst>
            </p:nvPr>
          </p:nvSpPr>
          <p:spPr bwMode="gray">
            <a:xfrm>
              <a:off x="5905500" y="3124200"/>
              <a:ext cx="1828800" cy="91440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1664208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1" name="TextBox 90"/>
            <p:cNvSpPr txBox="1"/>
            <p:nvPr>
              <p:custDataLst>
                <p:tags r:id="rId23"/>
              </p:custDataLst>
            </p:nvPr>
          </p:nvSpPr>
          <p:spPr bwMode="gray">
            <a:xfrm>
              <a:off x="5969000" y="3187700"/>
              <a:ext cx="1524000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92" name="SplitFlow" hidden="1"/>
          <p:cNvGrpSpPr/>
          <p:nvPr>
            <p:custDataLst>
              <p:tags r:id="rId17"/>
            </p:custDataLst>
          </p:nvPr>
        </p:nvGrpSpPr>
        <p:grpSpPr bwMode="gray">
          <a:xfrm>
            <a:off x="1391445" y="4247331"/>
            <a:ext cx="1866056" cy="777478"/>
            <a:chOff x="114300" y="1270000"/>
            <a:chExt cx="1828800" cy="914400"/>
          </a:xfrm>
        </p:grpSpPr>
        <p:sp>
          <p:nvSpPr>
            <p:cNvPr id="93" name="Freeform 92"/>
            <p:cNvSpPr/>
            <p:nvPr>
              <p:custDataLst>
                <p:tags r:id="rId18"/>
              </p:custDataLst>
            </p:nvPr>
          </p:nvSpPr>
          <p:spPr bwMode="gray">
            <a:xfrm>
              <a:off x="114300" y="12700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4" name="TextBox 93"/>
            <p:cNvSpPr txBox="1"/>
            <p:nvPr>
              <p:custDataLst>
                <p:tags r:id="rId19"/>
              </p:custDataLst>
            </p:nvPr>
          </p:nvSpPr>
          <p:spPr bwMode="gray">
            <a:xfrm>
              <a:off x="177800" y="13271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5" name="Freeform 94"/>
            <p:cNvSpPr/>
            <p:nvPr>
              <p:custDataLst>
                <p:tags r:id="rId20"/>
              </p:custDataLst>
            </p:nvPr>
          </p:nvSpPr>
          <p:spPr bwMode="gray">
            <a:xfrm>
              <a:off x="114300" y="17272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3048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0 h 457200"/>
                <a:gd name="connsiteX1" fmla="*/ 1511808 w 1828800"/>
                <a:gd name="connsiteY1" fmla="*/ 457200 h 457200"/>
                <a:gd name="connsiteX2" fmla="*/ 1828800 w 1828800"/>
                <a:gd name="connsiteY2" fmla="*/ 152400 h 457200"/>
                <a:gd name="connsiteX3" fmla="*/ 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15240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0 w 1828800"/>
                <a:gd name="connsiteY3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1828800" y="0"/>
                  </a:moveTo>
                  <a:lnTo>
                    <a:pt x="1664208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6" name="TextBox 95"/>
            <p:cNvSpPr txBox="1"/>
            <p:nvPr>
              <p:custDataLst>
                <p:tags r:id="rId21"/>
              </p:custDataLst>
            </p:nvPr>
          </p:nvSpPr>
          <p:spPr bwMode="gray">
            <a:xfrm>
              <a:off x="177800" y="17843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sp>
        <p:nvSpPr>
          <p:cNvPr id="5" name="doc id"/>
          <p:cNvSpPr txBox="1"/>
          <p:nvPr/>
        </p:nvSpPr>
        <p:spPr>
          <a:xfrm>
            <a:off x="8884766" y="53994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ru-RU" sz="800" dirty="0" smtClean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335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895282" rtl="0" eaLnBrk="1" fontAlgn="base" hangingPunct="1">
        <a:spcBef>
          <a:spcPct val="0"/>
        </a:spcBef>
        <a:spcAft>
          <a:spcPct val="0"/>
        </a:spcAft>
        <a:tabLst>
          <a:tab pos="444466" algn="l"/>
        </a:tabLst>
        <a:defRPr sz="1900" b="0" baseline="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  <a:lvl2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16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33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49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66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93660" indent="-192074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457165" indent="-261918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614316" indent="-155563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itchFamily="34" charset="0"/>
        <a:buChar char="▫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de-DE" sz="1600" baseline="0" noProof="0" dirty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5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682187294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407" name="think-cell Slide" r:id="rId38" imgW="360" imgH="360" progId="">
                  <p:embed/>
                </p:oleObj>
              </mc:Choice>
              <mc:Fallback>
                <p:oleObj name="think-cell Slide" r:id="rId38" imgW="360" imgH="360" progId="">
                  <p:embed/>
                  <p:pic>
                    <p:nvPicPr>
                      <p:cNvPr id="0" name="Picture 31"/>
                      <p:cNvPicPr>
                        <a:picLocks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489" y="1658889"/>
            <a:ext cx="89248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0" y="195720"/>
            <a:ext cx="82786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grpSp>
        <p:nvGrpSpPr>
          <p:cNvPr id="4" name="Group 3" hidden="1"/>
          <p:cNvGrpSpPr/>
          <p:nvPr/>
        </p:nvGrpSpPr>
        <p:grpSpPr>
          <a:xfrm>
            <a:off x="121489" y="5319256"/>
            <a:ext cx="8577055" cy="313163"/>
            <a:chOff x="119063" y="6256039"/>
            <a:chExt cx="8746662" cy="36831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119063" y="6256039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1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Сноска</a:t>
              </a:r>
              <a:endParaRPr lang="de-DE" sz="1000" dirty="0" smtClean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119063" y="6443363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17491" indent="-617491" defTabSz="895282"/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Источник:</a:t>
              </a: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</a:t>
              </a:r>
              <a:endParaRPr lang="de-DE" sz="10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21489" y="878712"/>
            <a:ext cx="4350892" cy="511569"/>
            <a:chOff x="915" y="651"/>
            <a:chExt cx="2686" cy="37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651"/>
              <a:ext cx="2686" cy="37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az-Cyrl-AZ" b="1" dirty="0" smtClean="0">
                  <a:solidFill>
                    <a:srgbClr val="000000"/>
                  </a:solidFill>
                  <a:latin typeface="Arial"/>
                  <a:sym typeface="+mn-lt"/>
                </a:rPr>
                <a:t>Заголовок</a:t>
              </a:r>
              <a:endParaRPr lang="de-DE" b="1" dirty="0" smtClean="0">
                <a:solidFill>
                  <a:srgbClr val="000000"/>
                </a:solidFill>
                <a:latin typeface="Arial"/>
                <a:sym typeface="+mn-lt"/>
              </a:endParaRPr>
            </a:p>
            <a:p>
              <a:r>
                <a:rPr lang="az-Cyrl-AZ" dirty="0" smtClean="0">
                  <a:solidFill>
                    <a:srgbClr val="000000"/>
                  </a:solidFill>
                  <a:latin typeface="Arial"/>
                  <a:sym typeface="+mn-lt"/>
                </a:rPr>
                <a:t>Единица измерения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050142" y="605349"/>
            <a:ext cx="970286" cy="876013"/>
            <a:chOff x="4936" y="176"/>
            <a:chExt cx="599" cy="649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2"/>
              <a:ext cx="104" cy="1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2"/>
              <a:ext cx="104" cy="1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3"/>
              <a:ext cx="104" cy="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4"/>
              <a:ext cx="104" cy="10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735890" y="605349"/>
            <a:ext cx="1284535" cy="649249"/>
            <a:chOff x="4750" y="176"/>
            <a:chExt cx="793" cy="48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53" name="LegendMoons" hidden="1"/>
          <p:cNvGrpSpPr/>
          <p:nvPr/>
        </p:nvGrpSpPr>
        <p:grpSpPr bwMode="gray">
          <a:xfrm>
            <a:off x="7981454" y="605352"/>
            <a:ext cx="1038749" cy="1128171"/>
            <a:chOff x="7769225" y="2105025"/>
            <a:chExt cx="1018010" cy="1326854"/>
          </a:xfrm>
        </p:grpSpPr>
        <p:grpSp>
          <p:nvGrpSpPr>
            <p:cNvPr id="54" name="MoonLegend1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gray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72" name="Oval 38"/>
              <p:cNvSpPr>
                <a:spLocks noChangeAspect="1" noChangeArrowheads="1"/>
              </p:cNvSpPr>
              <p:nvPr>
                <p:custDataLst>
                  <p:tags r:id="rId36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3" name="Arc 39"/>
              <p:cNvSpPr>
                <a:spLocks noChangeAspect="1"/>
              </p:cNvSpPr>
              <p:nvPr>
                <p:custDataLst>
                  <p:tags r:id="rId37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5" name="MoonLegend2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gray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70" name="Oval 41"/>
              <p:cNvSpPr>
                <a:spLocks noChangeAspect="1" noChangeArrowheads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1" name="Arc 42"/>
              <p:cNvSpPr>
                <a:spLocks noChangeAspect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6" name="MoonLegend4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gray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68" name="Oval 47"/>
              <p:cNvSpPr>
                <a:spLocks noChangeAspect="1" noChangeArrowheads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9" name="Arc 48"/>
              <p:cNvSpPr>
                <a:spLocks noChangeAspect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7" name="MoonLegend5"/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 bwMode="gray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66" name="Oval 50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7" name="Oval 51"/>
              <p:cNvSpPr>
                <a:spLocks noChangeAspect="1" noChangeArrowheads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sp>
          <p:nvSpPr>
            <p:cNvPr id="58" name="Legend1"/>
            <p:cNvSpPr>
              <a:spLocks noChangeArrowheads="1"/>
            </p:cNvSpPr>
            <p:nvPr/>
          </p:nvSpPr>
          <p:spPr bwMode="gray">
            <a:xfrm>
              <a:off x="8089900" y="2117467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59" name="Legend2"/>
            <p:cNvSpPr>
              <a:spLocks noChangeArrowheads="1"/>
            </p:cNvSpPr>
            <p:nvPr/>
          </p:nvSpPr>
          <p:spPr bwMode="gray">
            <a:xfrm>
              <a:off x="8089900" y="2392363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0" name="Legend3"/>
            <p:cNvSpPr>
              <a:spLocks noChangeArrowheads="1"/>
            </p:cNvSpPr>
            <p:nvPr/>
          </p:nvSpPr>
          <p:spPr bwMode="gray">
            <a:xfrm>
              <a:off x="8089900" y="266700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1" name="Legend4"/>
            <p:cNvSpPr>
              <a:spLocks noChangeArrowheads="1"/>
            </p:cNvSpPr>
            <p:nvPr/>
          </p:nvSpPr>
          <p:spPr bwMode="gray">
            <a:xfrm>
              <a:off x="8089900" y="2938466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2" name="Legend5"/>
            <p:cNvSpPr>
              <a:spLocks noChangeArrowheads="1"/>
            </p:cNvSpPr>
            <p:nvPr/>
          </p:nvSpPr>
          <p:spPr bwMode="gray">
            <a:xfrm>
              <a:off x="8089900" y="321469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5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grpSp>
          <p:nvGrpSpPr>
            <p:cNvPr id="63" name="MoonLegend3"/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 bwMode="gray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64" name="Oval 47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5" name="Arc 48"/>
              <p:cNvSpPr>
                <a:spLocks noChangeAspect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</p:grpSp>
      <p:sp>
        <p:nvSpPr>
          <p:cNvPr id="3" name="pg number"/>
          <p:cNvSpPr>
            <a:spLocks/>
          </p:cNvSpPr>
          <p:nvPr/>
        </p:nvSpPr>
        <p:spPr bwMode="gray">
          <a:xfrm>
            <a:off x="8889243" y="5490037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algn="r"/>
            <a:fld id="{42C328C1-A84F-4A39-A664-DBA00541A8C6}" type="slidenum">
              <a:rPr lang="de-DE" sz="1000" smtClean="0">
                <a:solidFill>
                  <a:srgbClr val="808080"/>
                </a:solidFill>
                <a:latin typeface="Arial"/>
                <a:sym typeface="+mn-lt"/>
              </a:rPr>
              <a:pPr algn="r"/>
              <a:t>‹#›</a:t>
            </a:fld>
            <a:endParaRPr lang="de-DE" sz="10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89" y="452183"/>
            <a:ext cx="89248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8121" algn="l"/>
              </a:tabLst>
              <a:defRPr/>
            </a:pPr>
            <a:r>
              <a:rPr lang="az-Cyrl-AZ" sz="1600" dirty="0" smtClean="0">
                <a:solidFill>
                  <a:srgbClr val="808080"/>
                </a:solidFill>
                <a:latin typeface="Arial"/>
                <a:sym typeface="+mn-lt"/>
              </a:rPr>
              <a:t>Единица измерения</a:t>
            </a:r>
            <a:endParaRPr lang="de-DE" sz="16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77" name="McK 1. On-page tracker" hidden="1"/>
          <p:cNvSpPr>
            <a:spLocks noChangeArrowheads="1"/>
          </p:cNvSpPr>
          <p:nvPr/>
        </p:nvSpPr>
        <p:spPr bwMode="gray">
          <a:xfrm>
            <a:off x="121491" y="2291"/>
            <a:ext cx="69410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az-Cyrl-AZ" sz="1400" cap="all" dirty="0" smtClean="0">
                <a:solidFill>
                  <a:srgbClr val="808080"/>
                </a:solidFill>
                <a:latin typeface="Arial"/>
                <a:sym typeface="+mn-lt"/>
              </a:rPr>
              <a:t>ТРЕКЕР</a:t>
            </a:r>
            <a:endParaRPr lang="de-DE" sz="1400" cap="all" dirty="0">
              <a:solidFill>
                <a:srgbClr val="808080"/>
              </a:solidFill>
              <a:latin typeface="Arial"/>
              <a:sym typeface="+mn-lt"/>
            </a:endParaRPr>
          </a:p>
        </p:txBody>
      </p:sp>
      <p:grpSp>
        <p:nvGrpSpPr>
          <p:cNvPr id="75" name="McKSticker" hidden="1"/>
          <p:cNvGrpSpPr/>
          <p:nvPr/>
        </p:nvGrpSpPr>
        <p:grpSpPr bwMode="gray">
          <a:xfrm>
            <a:off x="8413018" y="605345"/>
            <a:ext cx="633314" cy="212366"/>
            <a:chOff x="8116930" y="285750"/>
            <a:chExt cx="620670" cy="249767"/>
          </a:xfrm>
        </p:grpSpPr>
        <p:sp>
          <p:nvSpPr>
            <p:cNvPr id="76" name="StickerRectangle"/>
            <p:cNvSpPr>
              <a:spLocks noChangeArrowheads="1"/>
            </p:cNvSpPr>
            <p:nvPr/>
          </p:nvSpPr>
          <p:spPr bwMode="gray">
            <a:xfrm>
              <a:off x="8116930" y="285750"/>
              <a:ext cx="620670" cy="2497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282">
                <a:buClr>
                  <a:srgbClr val="006600"/>
                </a:buClr>
              </a:pPr>
              <a:r>
                <a:rPr lang="en-US" sz="1200" dirty="0" err="1" smtClean="0">
                  <a:solidFill>
                    <a:srgbClr val="808080"/>
                  </a:solidFill>
                  <a:latin typeface="Arial"/>
                  <a:sym typeface="+mn-lt"/>
                </a:rPr>
                <a:t>СТИКЕР</a:t>
              </a:r>
              <a:endParaRPr lang="en-US" sz="12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cxnSp>
          <p:nvCxnSpPr>
            <p:cNvPr id="78" name="AutoShape 31"/>
            <p:cNvCxnSpPr>
              <a:cxnSpLocks noChangeShapeType="1"/>
              <a:stCxn id="76" idx="2"/>
              <a:endCxn id="76" idx="4"/>
            </p:cNvCxnSpPr>
            <p:nvPr/>
          </p:nvCxnSpPr>
          <p:spPr bwMode="gray">
            <a:xfrm>
              <a:off x="8116930" y="285750"/>
              <a:ext cx="0" cy="24976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32"/>
            <p:cNvCxnSpPr>
              <a:cxnSpLocks noChangeShapeType="1"/>
              <a:stCxn id="76" idx="4"/>
              <a:endCxn id="76" idx="6"/>
            </p:cNvCxnSpPr>
            <p:nvPr/>
          </p:nvCxnSpPr>
          <p:spPr bwMode="gray">
            <a:xfrm>
              <a:off x="8116930" y="535517"/>
              <a:ext cx="62067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" hidden="1"/>
          <p:cNvSpPr txBox="1"/>
          <p:nvPr>
            <p:custDataLst>
              <p:tags r:id="rId8"/>
            </p:custDataLst>
          </p:nvPr>
        </p:nvSpPr>
        <p:spPr bwMode="gray">
          <a:xfrm>
            <a:off x="1676536" y="1433475"/>
            <a:ext cx="1555047" cy="1295796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3809" tIns="0" rIns="3809" bIns="0" numCol="1" anchor="ctr" anchorCtr="1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1" name="Rectangle" hidden="1"/>
          <p:cNvSpPr txBox="1"/>
          <p:nvPr>
            <p:custDataLst>
              <p:tags r:id="rId9"/>
            </p:custDataLst>
          </p:nvPr>
        </p:nvSpPr>
        <p:spPr bwMode="gray">
          <a:xfrm>
            <a:off x="1676536" y="2854045"/>
            <a:ext cx="1555047" cy="129579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2" name="RoundedRectangle" hidden="1"/>
          <p:cNvSpPr txBox="1"/>
          <p:nvPr>
            <p:custDataLst>
              <p:tags r:id="rId10"/>
            </p:custDataLst>
          </p:nvPr>
        </p:nvSpPr>
        <p:spPr bwMode="gray">
          <a:xfrm>
            <a:off x="3328777" y="2854045"/>
            <a:ext cx="1555047" cy="1295796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3" name="Arrow" hidden="1"/>
          <p:cNvSpPr txBox="1"/>
          <p:nvPr>
            <p:custDataLst>
              <p:tags r:id="rId11"/>
            </p:custDataLst>
          </p:nvPr>
        </p:nvSpPr>
        <p:spPr bwMode="gray">
          <a:xfrm>
            <a:off x="3328774" y="4038402"/>
            <a:ext cx="1866056" cy="777478"/>
          </a:xfrm>
          <a:prstGeom prst="rightArrow">
            <a:avLst>
              <a:gd name="adj1" fmla="val 54000"/>
              <a:gd name="adj2" fmla="val 37678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4" name="DirArrow" hidden="1"/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 rot="5400000">
            <a:off x="5260739" y="3326741"/>
            <a:ext cx="2627874" cy="3504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sp>
        <p:nvSpPr>
          <p:cNvPr id="85" name="Bracket" hidden="1"/>
          <p:cNvSpPr>
            <a:spLocks/>
          </p:cNvSpPr>
          <p:nvPr>
            <p:custDataLst>
              <p:tags r:id="rId13"/>
            </p:custDataLst>
          </p:nvPr>
        </p:nvSpPr>
        <p:spPr bwMode="gray">
          <a:xfrm>
            <a:off x="5938336" y="2139414"/>
            <a:ext cx="186282" cy="1554955"/>
          </a:xfrm>
          <a:custGeom>
            <a:avLst/>
            <a:gdLst>
              <a:gd name="T0" fmla="*/ 0 w 115"/>
              <a:gd name="T1" fmla="*/ 0 h 1152"/>
              <a:gd name="T2" fmla="*/ 65 w 115"/>
              <a:gd name="T3" fmla="*/ 0 h 1152"/>
              <a:gd name="T4" fmla="*/ 65 w 115"/>
              <a:gd name="T5" fmla="*/ 528 h 1152"/>
              <a:gd name="T6" fmla="*/ 115 w 115"/>
              <a:gd name="T7" fmla="*/ 576 h 1152"/>
              <a:gd name="T8" fmla="*/ 65 w 115"/>
              <a:gd name="T9" fmla="*/ 624 h 1152"/>
              <a:gd name="T10" fmla="*/ 65 w 115"/>
              <a:gd name="T11" fmla="*/ 1152 h 1152"/>
              <a:gd name="T12" fmla="*/ 0 w 115"/>
              <a:gd name="T13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152">
                <a:moveTo>
                  <a:pt x="0" y="0"/>
                </a:moveTo>
                <a:lnTo>
                  <a:pt x="65" y="0"/>
                </a:lnTo>
                <a:lnTo>
                  <a:pt x="65" y="528"/>
                </a:lnTo>
                <a:lnTo>
                  <a:pt x="115" y="576"/>
                </a:lnTo>
                <a:lnTo>
                  <a:pt x="65" y="624"/>
                </a:lnTo>
                <a:lnTo>
                  <a:pt x="65" y="1152"/>
                </a:lnTo>
                <a:lnTo>
                  <a:pt x="0" y="1152"/>
                </a:lnTo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grpSp>
        <p:nvGrpSpPr>
          <p:cNvPr id="86" name="Moon" hidden="1"/>
          <p:cNvGrpSpPr/>
          <p:nvPr>
            <p:custDataLst>
              <p:tags r:id="rId14"/>
            </p:custDataLst>
          </p:nvPr>
        </p:nvGrpSpPr>
        <p:grpSpPr bwMode="gray">
          <a:xfrm>
            <a:off x="8787163" y="2489685"/>
            <a:ext cx="259174" cy="215966"/>
            <a:chOff x="762000" y="1270000"/>
            <a:chExt cx="254000" cy="254000"/>
          </a:xfrm>
        </p:grpSpPr>
        <p:sp>
          <p:nvSpPr>
            <p:cNvPr id="87" name="Oval 86"/>
            <p:cNvSpPr/>
            <p:nvPr/>
          </p:nvSpPr>
          <p:spPr bwMode="gray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88" name="Arc 87"/>
            <p:cNvSpPr/>
            <p:nvPr/>
          </p:nvSpPr>
          <p:spPr bwMode="gray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89" name="Flow" hidden="1"/>
          <p:cNvGrpSpPr/>
          <p:nvPr>
            <p:custDataLst>
              <p:tags r:id="rId15"/>
            </p:custDataLst>
          </p:nvPr>
        </p:nvGrpSpPr>
        <p:grpSpPr bwMode="gray">
          <a:xfrm>
            <a:off x="3328774" y="2005785"/>
            <a:ext cx="1866056" cy="777478"/>
            <a:chOff x="5905500" y="3124200"/>
            <a:chExt cx="1828800" cy="914400"/>
          </a:xfrm>
        </p:grpSpPr>
        <p:sp>
          <p:nvSpPr>
            <p:cNvPr id="90" name="Freeform 89"/>
            <p:cNvSpPr/>
            <p:nvPr>
              <p:custDataLst>
                <p:tags r:id="rId21"/>
              </p:custDataLst>
            </p:nvPr>
          </p:nvSpPr>
          <p:spPr bwMode="gray">
            <a:xfrm>
              <a:off x="5905500" y="3124200"/>
              <a:ext cx="1828800" cy="91440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1664208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1" name="TextBox 90"/>
            <p:cNvSpPr txBox="1"/>
            <p:nvPr>
              <p:custDataLst>
                <p:tags r:id="rId22"/>
              </p:custDataLst>
            </p:nvPr>
          </p:nvSpPr>
          <p:spPr bwMode="gray">
            <a:xfrm>
              <a:off x="5969000" y="3187700"/>
              <a:ext cx="1524000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92" name="SplitFlow" hidden="1"/>
          <p:cNvGrpSpPr/>
          <p:nvPr>
            <p:custDataLst>
              <p:tags r:id="rId16"/>
            </p:custDataLst>
          </p:nvPr>
        </p:nvGrpSpPr>
        <p:grpSpPr bwMode="gray">
          <a:xfrm>
            <a:off x="1391445" y="4247331"/>
            <a:ext cx="1866056" cy="777478"/>
            <a:chOff x="114300" y="1270000"/>
            <a:chExt cx="1828800" cy="914400"/>
          </a:xfrm>
        </p:grpSpPr>
        <p:sp>
          <p:nvSpPr>
            <p:cNvPr id="93" name="Freeform 92"/>
            <p:cNvSpPr/>
            <p:nvPr>
              <p:custDataLst>
                <p:tags r:id="rId17"/>
              </p:custDataLst>
            </p:nvPr>
          </p:nvSpPr>
          <p:spPr bwMode="gray">
            <a:xfrm>
              <a:off x="114300" y="12700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4" name="TextBox 93"/>
            <p:cNvSpPr txBox="1"/>
            <p:nvPr>
              <p:custDataLst>
                <p:tags r:id="rId18"/>
              </p:custDataLst>
            </p:nvPr>
          </p:nvSpPr>
          <p:spPr bwMode="gray">
            <a:xfrm>
              <a:off x="177800" y="13271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5" name="Freeform 94"/>
            <p:cNvSpPr/>
            <p:nvPr>
              <p:custDataLst>
                <p:tags r:id="rId19"/>
              </p:custDataLst>
            </p:nvPr>
          </p:nvSpPr>
          <p:spPr bwMode="gray">
            <a:xfrm>
              <a:off x="114300" y="17272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3048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0 h 457200"/>
                <a:gd name="connsiteX1" fmla="*/ 1511808 w 1828800"/>
                <a:gd name="connsiteY1" fmla="*/ 457200 h 457200"/>
                <a:gd name="connsiteX2" fmla="*/ 1828800 w 1828800"/>
                <a:gd name="connsiteY2" fmla="*/ 152400 h 457200"/>
                <a:gd name="connsiteX3" fmla="*/ 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15240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0 w 1828800"/>
                <a:gd name="connsiteY3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1828800" y="0"/>
                  </a:moveTo>
                  <a:lnTo>
                    <a:pt x="1664208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6" name="TextBox 95"/>
            <p:cNvSpPr txBox="1"/>
            <p:nvPr>
              <p:custDataLst>
                <p:tags r:id="rId20"/>
              </p:custDataLst>
            </p:nvPr>
          </p:nvSpPr>
          <p:spPr bwMode="gray">
            <a:xfrm>
              <a:off x="177800" y="17843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sp>
        <p:nvSpPr>
          <p:cNvPr id="5" name="doc id"/>
          <p:cNvSpPr txBox="1"/>
          <p:nvPr/>
        </p:nvSpPr>
        <p:spPr>
          <a:xfrm>
            <a:off x="8884766" y="53994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ru-RU" sz="800" dirty="0" smtClean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400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76" r:id="rId2"/>
    <p:sldLayoutId id="2147483777" r:id="rId3"/>
    <p:sldLayoutId id="2147483780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895282" rtl="0" eaLnBrk="1" fontAlgn="base" hangingPunct="1">
        <a:spcBef>
          <a:spcPct val="0"/>
        </a:spcBef>
        <a:spcAft>
          <a:spcPct val="0"/>
        </a:spcAft>
        <a:tabLst>
          <a:tab pos="444466" algn="l"/>
        </a:tabLst>
        <a:defRPr sz="1900" b="0" baseline="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  <a:lvl2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16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33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49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66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93660" indent="-192074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457165" indent="-261918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614316" indent="-155563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itchFamily="34" charset="0"/>
        <a:buChar char="▫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de-DE" sz="1600" baseline="0" noProof="0" dirty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5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682187294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479" name="think-cell Slide" r:id="rId36" imgW="360" imgH="360" progId="">
                  <p:embed/>
                </p:oleObj>
              </mc:Choice>
              <mc:Fallback>
                <p:oleObj name="think-cell Slide" r:id="rId36" imgW="360" imgH="360" progId="">
                  <p:embed/>
                  <p:pic>
                    <p:nvPicPr>
                      <p:cNvPr id="0" name="Picture 31"/>
                      <p:cNvPicPr>
                        <a:picLocks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489" y="1658889"/>
            <a:ext cx="89248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0" y="195720"/>
            <a:ext cx="82786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grpSp>
        <p:nvGrpSpPr>
          <p:cNvPr id="4" name="Group 3" hidden="1"/>
          <p:cNvGrpSpPr/>
          <p:nvPr/>
        </p:nvGrpSpPr>
        <p:grpSpPr>
          <a:xfrm>
            <a:off x="121489" y="5319256"/>
            <a:ext cx="8577055" cy="313163"/>
            <a:chOff x="119063" y="6256039"/>
            <a:chExt cx="8746662" cy="36831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119063" y="6256039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1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Сноска</a:t>
              </a:r>
              <a:endParaRPr lang="de-DE" sz="1000" dirty="0" smtClean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119063" y="6443363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17491" indent="-617491" defTabSz="895282"/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Источник:</a:t>
              </a: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</a:t>
              </a:r>
              <a:endParaRPr lang="de-DE" sz="10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21489" y="878712"/>
            <a:ext cx="4350892" cy="511569"/>
            <a:chOff x="915" y="651"/>
            <a:chExt cx="2686" cy="37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651"/>
              <a:ext cx="2686" cy="37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az-Cyrl-AZ" b="1" dirty="0" smtClean="0">
                  <a:solidFill>
                    <a:srgbClr val="000000"/>
                  </a:solidFill>
                  <a:latin typeface="Arial"/>
                  <a:sym typeface="+mn-lt"/>
                </a:rPr>
                <a:t>Заголовок</a:t>
              </a:r>
              <a:endParaRPr lang="de-DE" b="1" dirty="0" smtClean="0">
                <a:solidFill>
                  <a:srgbClr val="000000"/>
                </a:solidFill>
                <a:latin typeface="Arial"/>
                <a:sym typeface="+mn-lt"/>
              </a:endParaRPr>
            </a:p>
            <a:p>
              <a:r>
                <a:rPr lang="az-Cyrl-AZ" dirty="0" smtClean="0">
                  <a:solidFill>
                    <a:srgbClr val="000000"/>
                  </a:solidFill>
                  <a:latin typeface="Arial"/>
                  <a:sym typeface="+mn-lt"/>
                </a:rPr>
                <a:t>Единица измерения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050142" y="605349"/>
            <a:ext cx="970286" cy="876013"/>
            <a:chOff x="4936" y="176"/>
            <a:chExt cx="599" cy="649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2"/>
              <a:ext cx="104" cy="1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2"/>
              <a:ext cx="104" cy="1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3"/>
              <a:ext cx="104" cy="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4"/>
              <a:ext cx="104" cy="10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735890" y="605349"/>
            <a:ext cx="1284535" cy="649249"/>
            <a:chOff x="4750" y="176"/>
            <a:chExt cx="793" cy="48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53" name="LegendMoons" hidden="1"/>
          <p:cNvGrpSpPr/>
          <p:nvPr/>
        </p:nvGrpSpPr>
        <p:grpSpPr bwMode="gray">
          <a:xfrm>
            <a:off x="7981454" y="605352"/>
            <a:ext cx="1038749" cy="1128171"/>
            <a:chOff x="7769225" y="2105025"/>
            <a:chExt cx="1018010" cy="1326854"/>
          </a:xfrm>
        </p:grpSpPr>
        <p:grpSp>
          <p:nvGrpSpPr>
            <p:cNvPr id="54" name="MoonLegend1"/>
            <p:cNvGrpSpPr>
              <a:grpSpLocks noChangeAspect="1"/>
            </p:cNvGrpSpPr>
            <p:nvPr>
              <p:custDataLst>
                <p:tags r:id="rId21"/>
              </p:custDataLst>
            </p:nvPr>
          </p:nvGrpSpPr>
          <p:grpSpPr bwMode="gray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72" name="Oval 38"/>
              <p:cNvSpPr>
                <a:spLocks noChangeAspect="1" noChangeArrowheads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3" name="Arc 39"/>
              <p:cNvSpPr>
                <a:spLocks noChangeAspect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5" name="MoonLegend2"/>
            <p:cNvGrpSpPr>
              <a:grpSpLocks noChangeAspect="1"/>
            </p:cNvGrpSpPr>
            <p:nvPr>
              <p:custDataLst>
                <p:tags r:id="rId22"/>
              </p:custDataLst>
            </p:nvPr>
          </p:nvGrpSpPr>
          <p:grpSpPr bwMode="gray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70" name="Oval 41"/>
              <p:cNvSpPr>
                <a:spLocks noChangeAspect="1" noChangeArrowheads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1" name="Arc 42"/>
              <p:cNvSpPr>
                <a:spLocks noChangeAspect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6" name="MoonLegend4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gray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68" name="Oval 47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9" name="Arc 48"/>
              <p:cNvSpPr>
                <a:spLocks noChangeAspect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7" name="MoonLegend5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gray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66" name="Oval 50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7" name="Oval 51"/>
              <p:cNvSpPr>
                <a:spLocks noChangeAspect="1" noChangeArrowheads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sp>
          <p:nvSpPr>
            <p:cNvPr id="58" name="Legend1"/>
            <p:cNvSpPr>
              <a:spLocks noChangeArrowheads="1"/>
            </p:cNvSpPr>
            <p:nvPr/>
          </p:nvSpPr>
          <p:spPr bwMode="gray">
            <a:xfrm>
              <a:off x="8089900" y="2117467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59" name="Legend2"/>
            <p:cNvSpPr>
              <a:spLocks noChangeArrowheads="1"/>
            </p:cNvSpPr>
            <p:nvPr/>
          </p:nvSpPr>
          <p:spPr bwMode="gray">
            <a:xfrm>
              <a:off x="8089900" y="2392363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0" name="Legend3"/>
            <p:cNvSpPr>
              <a:spLocks noChangeArrowheads="1"/>
            </p:cNvSpPr>
            <p:nvPr/>
          </p:nvSpPr>
          <p:spPr bwMode="gray">
            <a:xfrm>
              <a:off x="8089900" y="266700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1" name="Legend4"/>
            <p:cNvSpPr>
              <a:spLocks noChangeArrowheads="1"/>
            </p:cNvSpPr>
            <p:nvPr/>
          </p:nvSpPr>
          <p:spPr bwMode="gray">
            <a:xfrm>
              <a:off x="8089900" y="2938466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2" name="Legend5"/>
            <p:cNvSpPr>
              <a:spLocks noChangeArrowheads="1"/>
            </p:cNvSpPr>
            <p:nvPr/>
          </p:nvSpPr>
          <p:spPr bwMode="gray">
            <a:xfrm>
              <a:off x="8089900" y="321469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5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grpSp>
          <p:nvGrpSpPr>
            <p:cNvPr id="63" name="MoonLegend3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gray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64" name="Oval 47"/>
              <p:cNvSpPr>
                <a:spLocks noChangeAspect="1" noChangeArrowheads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5" name="Arc 48"/>
              <p:cNvSpPr>
                <a:spLocks noChangeAspect="1"/>
              </p:cNvSpPr>
              <p:nvPr>
                <p:custDataLst>
                  <p:tags r:id="rId27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</p:grpSp>
      <p:sp>
        <p:nvSpPr>
          <p:cNvPr id="3" name="pg number"/>
          <p:cNvSpPr>
            <a:spLocks/>
          </p:cNvSpPr>
          <p:nvPr/>
        </p:nvSpPr>
        <p:spPr bwMode="gray">
          <a:xfrm>
            <a:off x="8889243" y="5490037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algn="r"/>
            <a:fld id="{42C328C1-A84F-4A39-A664-DBA00541A8C6}" type="slidenum">
              <a:rPr lang="de-DE" sz="1000" smtClean="0">
                <a:solidFill>
                  <a:srgbClr val="808080"/>
                </a:solidFill>
                <a:latin typeface="Arial"/>
                <a:sym typeface="+mn-lt"/>
              </a:rPr>
              <a:pPr algn="r"/>
              <a:t>‹#›</a:t>
            </a:fld>
            <a:endParaRPr lang="de-DE" sz="10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89" y="452183"/>
            <a:ext cx="89248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8121" algn="l"/>
              </a:tabLst>
              <a:defRPr/>
            </a:pPr>
            <a:r>
              <a:rPr lang="az-Cyrl-AZ" sz="1600" dirty="0" smtClean="0">
                <a:solidFill>
                  <a:srgbClr val="808080"/>
                </a:solidFill>
                <a:latin typeface="Arial"/>
                <a:sym typeface="+mn-lt"/>
              </a:rPr>
              <a:t>Единица измерения</a:t>
            </a:r>
            <a:endParaRPr lang="de-DE" sz="16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77" name="McK 1. On-page tracker" hidden="1"/>
          <p:cNvSpPr>
            <a:spLocks noChangeArrowheads="1"/>
          </p:cNvSpPr>
          <p:nvPr/>
        </p:nvSpPr>
        <p:spPr bwMode="gray">
          <a:xfrm>
            <a:off x="121491" y="2291"/>
            <a:ext cx="69410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az-Cyrl-AZ" sz="1400" cap="all" dirty="0" smtClean="0">
                <a:solidFill>
                  <a:srgbClr val="808080"/>
                </a:solidFill>
                <a:latin typeface="Arial"/>
                <a:sym typeface="+mn-lt"/>
              </a:rPr>
              <a:t>ТРЕКЕР</a:t>
            </a:r>
            <a:endParaRPr lang="de-DE" sz="1400" cap="all" dirty="0">
              <a:solidFill>
                <a:srgbClr val="808080"/>
              </a:solidFill>
              <a:latin typeface="Arial"/>
              <a:sym typeface="+mn-lt"/>
            </a:endParaRPr>
          </a:p>
        </p:txBody>
      </p:sp>
      <p:grpSp>
        <p:nvGrpSpPr>
          <p:cNvPr id="75" name="McKSticker" hidden="1"/>
          <p:cNvGrpSpPr/>
          <p:nvPr/>
        </p:nvGrpSpPr>
        <p:grpSpPr bwMode="gray">
          <a:xfrm>
            <a:off x="8413018" y="605345"/>
            <a:ext cx="633314" cy="212366"/>
            <a:chOff x="8116930" y="285750"/>
            <a:chExt cx="620670" cy="249767"/>
          </a:xfrm>
        </p:grpSpPr>
        <p:sp>
          <p:nvSpPr>
            <p:cNvPr id="76" name="StickerRectangle"/>
            <p:cNvSpPr>
              <a:spLocks noChangeArrowheads="1"/>
            </p:cNvSpPr>
            <p:nvPr/>
          </p:nvSpPr>
          <p:spPr bwMode="gray">
            <a:xfrm>
              <a:off x="8116930" y="285750"/>
              <a:ext cx="620670" cy="2497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282">
                <a:buClr>
                  <a:srgbClr val="006600"/>
                </a:buClr>
              </a:pPr>
              <a:r>
                <a:rPr lang="en-US" sz="1200" dirty="0" err="1" smtClean="0">
                  <a:solidFill>
                    <a:srgbClr val="808080"/>
                  </a:solidFill>
                  <a:latin typeface="Arial"/>
                  <a:sym typeface="+mn-lt"/>
                </a:rPr>
                <a:t>СТИКЕР</a:t>
              </a:r>
              <a:endParaRPr lang="en-US" sz="12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cxnSp>
          <p:nvCxnSpPr>
            <p:cNvPr id="78" name="AutoShape 31"/>
            <p:cNvCxnSpPr>
              <a:cxnSpLocks noChangeShapeType="1"/>
              <a:stCxn id="76" idx="2"/>
              <a:endCxn id="76" idx="4"/>
            </p:cNvCxnSpPr>
            <p:nvPr/>
          </p:nvCxnSpPr>
          <p:spPr bwMode="gray">
            <a:xfrm>
              <a:off x="8116930" y="285750"/>
              <a:ext cx="0" cy="24976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32"/>
            <p:cNvCxnSpPr>
              <a:cxnSpLocks noChangeShapeType="1"/>
              <a:stCxn id="76" idx="4"/>
              <a:endCxn id="76" idx="6"/>
            </p:cNvCxnSpPr>
            <p:nvPr/>
          </p:nvCxnSpPr>
          <p:spPr bwMode="gray">
            <a:xfrm>
              <a:off x="8116930" y="535517"/>
              <a:ext cx="62067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" hidden="1"/>
          <p:cNvSpPr txBox="1"/>
          <p:nvPr>
            <p:custDataLst>
              <p:tags r:id="rId6"/>
            </p:custDataLst>
          </p:nvPr>
        </p:nvSpPr>
        <p:spPr bwMode="gray">
          <a:xfrm>
            <a:off x="1676536" y="1433475"/>
            <a:ext cx="1555047" cy="1295796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3809" tIns="0" rIns="3809" bIns="0" numCol="1" anchor="ctr" anchorCtr="1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1" name="Rectangle" hidden="1"/>
          <p:cNvSpPr txBox="1"/>
          <p:nvPr>
            <p:custDataLst>
              <p:tags r:id="rId7"/>
            </p:custDataLst>
          </p:nvPr>
        </p:nvSpPr>
        <p:spPr bwMode="gray">
          <a:xfrm>
            <a:off x="1676536" y="2854045"/>
            <a:ext cx="1555047" cy="129579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2" name="RoundedRectangle" hidden="1"/>
          <p:cNvSpPr txBox="1"/>
          <p:nvPr>
            <p:custDataLst>
              <p:tags r:id="rId8"/>
            </p:custDataLst>
          </p:nvPr>
        </p:nvSpPr>
        <p:spPr bwMode="gray">
          <a:xfrm>
            <a:off x="3328777" y="2854045"/>
            <a:ext cx="1555047" cy="1295796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3" name="Arrow" hidden="1"/>
          <p:cNvSpPr txBox="1"/>
          <p:nvPr>
            <p:custDataLst>
              <p:tags r:id="rId9"/>
            </p:custDataLst>
          </p:nvPr>
        </p:nvSpPr>
        <p:spPr bwMode="gray">
          <a:xfrm>
            <a:off x="3328774" y="4038402"/>
            <a:ext cx="1866056" cy="777478"/>
          </a:xfrm>
          <a:prstGeom prst="rightArrow">
            <a:avLst>
              <a:gd name="adj1" fmla="val 54000"/>
              <a:gd name="adj2" fmla="val 37678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4" name="DirArrow" hidden="1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 rot="5400000">
            <a:off x="5260739" y="3326741"/>
            <a:ext cx="2627874" cy="3504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sp>
        <p:nvSpPr>
          <p:cNvPr id="85" name="Bracket" hidden="1"/>
          <p:cNvSpPr>
            <a:spLocks/>
          </p:cNvSpPr>
          <p:nvPr>
            <p:custDataLst>
              <p:tags r:id="rId11"/>
            </p:custDataLst>
          </p:nvPr>
        </p:nvSpPr>
        <p:spPr bwMode="gray">
          <a:xfrm>
            <a:off x="5938336" y="2139414"/>
            <a:ext cx="186282" cy="1554955"/>
          </a:xfrm>
          <a:custGeom>
            <a:avLst/>
            <a:gdLst>
              <a:gd name="T0" fmla="*/ 0 w 115"/>
              <a:gd name="T1" fmla="*/ 0 h 1152"/>
              <a:gd name="T2" fmla="*/ 65 w 115"/>
              <a:gd name="T3" fmla="*/ 0 h 1152"/>
              <a:gd name="T4" fmla="*/ 65 w 115"/>
              <a:gd name="T5" fmla="*/ 528 h 1152"/>
              <a:gd name="T6" fmla="*/ 115 w 115"/>
              <a:gd name="T7" fmla="*/ 576 h 1152"/>
              <a:gd name="T8" fmla="*/ 65 w 115"/>
              <a:gd name="T9" fmla="*/ 624 h 1152"/>
              <a:gd name="T10" fmla="*/ 65 w 115"/>
              <a:gd name="T11" fmla="*/ 1152 h 1152"/>
              <a:gd name="T12" fmla="*/ 0 w 115"/>
              <a:gd name="T13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152">
                <a:moveTo>
                  <a:pt x="0" y="0"/>
                </a:moveTo>
                <a:lnTo>
                  <a:pt x="65" y="0"/>
                </a:lnTo>
                <a:lnTo>
                  <a:pt x="65" y="528"/>
                </a:lnTo>
                <a:lnTo>
                  <a:pt x="115" y="576"/>
                </a:lnTo>
                <a:lnTo>
                  <a:pt x="65" y="624"/>
                </a:lnTo>
                <a:lnTo>
                  <a:pt x="65" y="1152"/>
                </a:lnTo>
                <a:lnTo>
                  <a:pt x="0" y="1152"/>
                </a:lnTo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grpSp>
        <p:nvGrpSpPr>
          <p:cNvPr id="86" name="Moon" hidden="1"/>
          <p:cNvGrpSpPr/>
          <p:nvPr>
            <p:custDataLst>
              <p:tags r:id="rId12"/>
            </p:custDataLst>
          </p:nvPr>
        </p:nvGrpSpPr>
        <p:grpSpPr bwMode="gray">
          <a:xfrm>
            <a:off x="8787163" y="2489685"/>
            <a:ext cx="259174" cy="215966"/>
            <a:chOff x="762000" y="1270000"/>
            <a:chExt cx="254000" cy="254000"/>
          </a:xfrm>
        </p:grpSpPr>
        <p:sp>
          <p:nvSpPr>
            <p:cNvPr id="87" name="Oval 86"/>
            <p:cNvSpPr/>
            <p:nvPr/>
          </p:nvSpPr>
          <p:spPr bwMode="gray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88" name="Arc 87"/>
            <p:cNvSpPr/>
            <p:nvPr/>
          </p:nvSpPr>
          <p:spPr bwMode="gray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89" name="Flow" hidden="1"/>
          <p:cNvGrpSpPr/>
          <p:nvPr>
            <p:custDataLst>
              <p:tags r:id="rId13"/>
            </p:custDataLst>
          </p:nvPr>
        </p:nvGrpSpPr>
        <p:grpSpPr bwMode="gray">
          <a:xfrm>
            <a:off x="3328774" y="2005785"/>
            <a:ext cx="1866056" cy="777478"/>
            <a:chOff x="5905500" y="3124200"/>
            <a:chExt cx="1828800" cy="914400"/>
          </a:xfrm>
        </p:grpSpPr>
        <p:sp>
          <p:nvSpPr>
            <p:cNvPr id="90" name="Freeform 89"/>
            <p:cNvSpPr/>
            <p:nvPr>
              <p:custDataLst>
                <p:tags r:id="rId19"/>
              </p:custDataLst>
            </p:nvPr>
          </p:nvSpPr>
          <p:spPr bwMode="gray">
            <a:xfrm>
              <a:off x="5905500" y="3124200"/>
              <a:ext cx="1828800" cy="91440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1664208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1" name="TextBox 90"/>
            <p:cNvSpPr txBox="1"/>
            <p:nvPr>
              <p:custDataLst>
                <p:tags r:id="rId20"/>
              </p:custDataLst>
            </p:nvPr>
          </p:nvSpPr>
          <p:spPr bwMode="gray">
            <a:xfrm>
              <a:off x="5969000" y="3187700"/>
              <a:ext cx="1524000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92" name="SplitFlow" hidden="1"/>
          <p:cNvGrpSpPr/>
          <p:nvPr>
            <p:custDataLst>
              <p:tags r:id="rId14"/>
            </p:custDataLst>
          </p:nvPr>
        </p:nvGrpSpPr>
        <p:grpSpPr bwMode="gray">
          <a:xfrm>
            <a:off x="1391445" y="4247331"/>
            <a:ext cx="1866056" cy="777478"/>
            <a:chOff x="114300" y="1270000"/>
            <a:chExt cx="1828800" cy="914400"/>
          </a:xfrm>
        </p:grpSpPr>
        <p:sp>
          <p:nvSpPr>
            <p:cNvPr id="93" name="Freeform 92"/>
            <p:cNvSpPr/>
            <p:nvPr>
              <p:custDataLst>
                <p:tags r:id="rId15"/>
              </p:custDataLst>
            </p:nvPr>
          </p:nvSpPr>
          <p:spPr bwMode="gray">
            <a:xfrm>
              <a:off x="114300" y="12700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4" name="TextBox 93"/>
            <p:cNvSpPr txBox="1"/>
            <p:nvPr>
              <p:custDataLst>
                <p:tags r:id="rId16"/>
              </p:custDataLst>
            </p:nvPr>
          </p:nvSpPr>
          <p:spPr bwMode="gray">
            <a:xfrm>
              <a:off x="177800" y="13271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5" name="Freeform 94"/>
            <p:cNvSpPr/>
            <p:nvPr>
              <p:custDataLst>
                <p:tags r:id="rId17"/>
              </p:custDataLst>
            </p:nvPr>
          </p:nvSpPr>
          <p:spPr bwMode="gray">
            <a:xfrm>
              <a:off x="114300" y="17272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3048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0 h 457200"/>
                <a:gd name="connsiteX1" fmla="*/ 1511808 w 1828800"/>
                <a:gd name="connsiteY1" fmla="*/ 457200 h 457200"/>
                <a:gd name="connsiteX2" fmla="*/ 1828800 w 1828800"/>
                <a:gd name="connsiteY2" fmla="*/ 152400 h 457200"/>
                <a:gd name="connsiteX3" fmla="*/ 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15240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0 w 1828800"/>
                <a:gd name="connsiteY3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1828800" y="0"/>
                  </a:moveTo>
                  <a:lnTo>
                    <a:pt x="1664208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6" name="TextBox 95"/>
            <p:cNvSpPr txBox="1"/>
            <p:nvPr>
              <p:custDataLst>
                <p:tags r:id="rId18"/>
              </p:custDataLst>
            </p:nvPr>
          </p:nvSpPr>
          <p:spPr bwMode="gray">
            <a:xfrm>
              <a:off x="177800" y="17843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sp>
        <p:nvSpPr>
          <p:cNvPr id="5" name="doc id"/>
          <p:cNvSpPr txBox="1"/>
          <p:nvPr/>
        </p:nvSpPr>
        <p:spPr>
          <a:xfrm>
            <a:off x="8884766" y="53994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ru-RU" sz="800" dirty="0" smtClean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400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895282" rtl="0" eaLnBrk="1" fontAlgn="base" hangingPunct="1">
        <a:spcBef>
          <a:spcPct val="0"/>
        </a:spcBef>
        <a:spcAft>
          <a:spcPct val="0"/>
        </a:spcAft>
        <a:tabLst>
          <a:tab pos="444466" algn="l"/>
        </a:tabLst>
        <a:defRPr sz="1900" b="0" baseline="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  <a:lvl2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16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33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49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66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93660" indent="-192074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457165" indent="-261918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614316" indent="-155563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itchFamily="34" charset="0"/>
        <a:buChar char="▫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de-DE" sz="1600" baseline="0" noProof="0" dirty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5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783886474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597" name="think-cell Slide" r:id="rId36" imgW="360" imgH="360" progId="">
                  <p:embed/>
                </p:oleObj>
              </mc:Choice>
              <mc:Fallback>
                <p:oleObj name="think-cell Slide" r:id="rId36" imgW="360" imgH="360" progId="">
                  <p:embed/>
                  <p:pic>
                    <p:nvPicPr>
                      <p:cNvPr id="0" name="Picture 29"/>
                      <p:cNvPicPr>
                        <a:picLocks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489" y="1658889"/>
            <a:ext cx="89248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DE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21490" y="195720"/>
            <a:ext cx="82786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de-DE" noProof="0" dirty="0" smtClean="0"/>
          </a:p>
        </p:txBody>
      </p:sp>
      <p:grpSp>
        <p:nvGrpSpPr>
          <p:cNvPr id="4" name="Group 3" hidden="1"/>
          <p:cNvGrpSpPr/>
          <p:nvPr/>
        </p:nvGrpSpPr>
        <p:grpSpPr>
          <a:xfrm>
            <a:off x="121489" y="5319256"/>
            <a:ext cx="8577055" cy="313163"/>
            <a:chOff x="119063" y="6256039"/>
            <a:chExt cx="8746662" cy="36831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gray">
            <a:xfrm>
              <a:off x="119063" y="6256039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1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Сноска</a:t>
              </a:r>
              <a:endParaRPr lang="de-DE" sz="1000" dirty="0" smtClean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gray">
            <a:xfrm>
              <a:off x="119063" y="6443363"/>
              <a:ext cx="8746662" cy="180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 anchorCtr="0">
              <a:spAutoFit/>
            </a:bodyPr>
            <a:lstStyle/>
            <a:p>
              <a:pPr marL="617491" indent="-617491" defTabSz="895282"/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Источник:</a:t>
              </a:r>
              <a:r>
                <a:rPr lang="de-DE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 </a:t>
              </a:r>
              <a:r>
                <a:rPr lang="az-Cyrl-AZ" sz="1000" dirty="0" smtClean="0">
                  <a:solidFill>
                    <a:srgbClr val="808080"/>
                  </a:solidFill>
                  <a:latin typeface="Arial"/>
                  <a:sym typeface="+mn-lt"/>
                </a:rPr>
                <a:t>Источник</a:t>
              </a:r>
              <a:endParaRPr lang="de-DE" sz="10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21489" y="878712"/>
            <a:ext cx="4350892" cy="511569"/>
            <a:chOff x="915" y="651"/>
            <a:chExt cx="2686" cy="379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gray">
            <a:xfrm>
              <a:off x="915" y="651"/>
              <a:ext cx="2686" cy="37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az-Cyrl-AZ" b="1" dirty="0" smtClean="0">
                  <a:solidFill>
                    <a:srgbClr val="000000"/>
                  </a:solidFill>
                  <a:latin typeface="Arial"/>
                  <a:sym typeface="+mn-lt"/>
                </a:rPr>
                <a:t>Заголовок</a:t>
              </a:r>
              <a:endParaRPr lang="de-DE" b="1" dirty="0" smtClean="0">
                <a:solidFill>
                  <a:srgbClr val="000000"/>
                </a:solidFill>
                <a:latin typeface="Arial"/>
                <a:sym typeface="+mn-lt"/>
              </a:endParaRPr>
            </a:p>
            <a:p>
              <a:r>
                <a:rPr lang="az-Cyrl-AZ" dirty="0" smtClean="0">
                  <a:solidFill>
                    <a:srgbClr val="000000"/>
                  </a:solidFill>
                  <a:latin typeface="Arial"/>
                  <a:sym typeface="+mn-lt"/>
                </a:rPr>
                <a:t>Единица измерения</a:t>
              </a:r>
            </a:p>
          </p:txBody>
        </p:sp>
      </p:grpSp>
      <p:grpSp>
        <p:nvGrpSpPr>
          <p:cNvPr id="23" name="LegendBoxes" hidden="1"/>
          <p:cNvGrpSpPr>
            <a:grpSpLocks/>
          </p:cNvGrpSpPr>
          <p:nvPr/>
        </p:nvGrpSpPr>
        <p:grpSpPr bwMode="gray">
          <a:xfrm>
            <a:off x="8050142" y="605349"/>
            <a:ext cx="970286" cy="876013"/>
            <a:chOff x="4936" y="176"/>
            <a:chExt cx="599" cy="649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gray">
            <a:xfrm>
              <a:off x="5096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5" name="LegendRectangle1"/>
            <p:cNvSpPr>
              <a:spLocks noChangeArrowheads="1"/>
            </p:cNvSpPr>
            <p:nvPr/>
          </p:nvSpPr>
          <p:spPr bwMode="gray">
            <a:xfrm>
              <a:off x="4936" y="182"/>
              <a:ext cx="104" cy="1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6" name="Legend2"/>
            <p:cNvSpPr>
              <a:spLocks noChangeArrowheads="1"/>
            </p:cNvSpPr>
            <p:nvPr/>
          </p:nvSpPr>
          <p:spPr bwMode="gray">
            <a:xfrm>
              <a:off x="5096" y="34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7" name="LegendRectangle2"/>
            <p:cNvSpPr>
              <a:spLocks noChangeArrowheads="1"/>
            </p:cNvSpPr>
            <p:nvPr/>
          </p:nvSpPr>
          <p:spPr bwMode="gray">
            <a:xfrm>
              <a:off x="4936" y="352"/>
              <a:ext cx="104" cy="104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8" name="Legend3"/>
            <p:cNvSpPr>
              <a:spLocks noChangeArrowheads="1"/>
            </p:cNvSpPr>
            <p:nvPr/>
          </p:nvSpPr>
          <p:spPr bwMode="gray">
            <a:xfrm>
              <a:off x="5096" y="517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29" name="LegendRectangle3"/>
            <p:cNvSpPr>
              <a:spLocks noChangeArrowheads="1"/>
            </p:cNvSpPr>
            <p:nvPr/>
          </p:nvSpPr>
          <p:spPr bwMode="gray">
            <a:xfrm>
              <a:off x="4936" y="523"/>
              <a:ext cx="104" cy="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0" name="Legend4"/>
            <p:cNvSpPr>
              <a:spLocks noChangeArrowheads="1"/>
            </p:cNvSpPr>
            <p:nvPr/>
          </p:nvSpPr>
          <p:spPr bwMode="gray">
            <a:xfrm>
              <a:off x="5096" y="688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1" name="LegendRectangle4"/>
            <p:cNvSpPr>
              <a:spLocks noChangeArrowheads="1"/>
            </p:cNvSpPr>
            <p:nvPr/>
          </p:nvSpPr>
          <p:spPr bwMode="gray">
            <a:xfrm>
              <a:off x="4936" y="694"/>
              <a:ext cx="104" cy="10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32" name="LegendLines" hidden="1"/>
          <p:cNvGrpSpPr>
            <a:grpSpLocks/>
          </p:cNvGrpSpPr>
          <p:nvPr/>
        </p:nvGrpSpPr>
        <p:grpSpPr bwMode="gray">
          <a:xfrm>
            <a:off x="7735890" y="605349"/>
            <a:ext cx="1284535" cy="649249"/>
            <a:chOff x="4750" y="176"/>
            <a:chExt cx="793" cy="481"/>
          </a:xfrm>
        </p:grpSpPr>
        <p:sp>
          <p:nvSpPr>
            <p:cNvPr id="33" name="LineLegend1"/>
            <p:cNvSpPr>
              <a:spLocks noChangeShapeType="1"/>
            </p:cNvSpPr>
            <p:nvPr/>
          </p:nvSpPr>
          <p:spPr bwMode="gray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4" name="LineLegend2"/>
            <p:cNvSpPr>
              <a:spLocks noChangeShapeType="1"/>
            </p:cNvSpPr>
            <p:nvPr/>
          </p:nvSpPr>
          <p:spPr bwMode="gray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5" name="LineLegend3"/>
            <p:cNvSpPr>
              <a:spLocks noChangeShapeType="1"/>
            </p:cNvSpPr>
            <p:nvPr/>
          </p:nvSpPr>
          <p:spPr bwMode="gray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20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6" name="Legend1"/>
            <p:cNvSpPr>
              <a:spLocks noChangeArrowheads="1"/>
            </p:cNvSpPr>
            <p:nvPr/>
          </p:nvSpPr>
          <p:spPr bwMode="gray">
            <a:xfrm>
              <a:off x="5104" y="176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7" name="Legend2"/>
            <p:cNvSpPr>
              <a:spLocks noChangeArrowheads="1"/>
            </p:cNvSpPr>
            <p:nvPr/>
          </p:nvSpPr>
          <p:spPr bwMode="gray">
            <a:xfrm>
              <a:off x="5104" y="344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38" name="Legend3"/>
            <p:cNvSpPr>
              <a:spLocks noChangeArrowheads="1"/>
            </p:cNvSpPr>
            <p:nvPr/>
          </p:nvSpPr>
          <p:spPr bwMode="gray">
            <a:xfrm>
              <a:off x="5104" y="520"/>
              <a:ext cx="439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</p:grpSp>
      <p:grpSp>
        <p:nvGrpSpPr>
          <p:cNvPr id="53" name="LegendMoons" hidden="1"/>
          <p:cNvGrpSpPr/>
          <p:nvPr/>
        </p:nvGrpSpPr>
        <p:grpSpPr bwMode="gray">
          <a:xfrm>
            <a:off x="7981454" y="605352"/>
            <a:ext cx="1038749" cy="1128171"/>
            <a:chOff x="7769225" y="2105025"/>
            <a:chExt cx="1018010" cy="1326854"/>
          </a:xfrm>
        </p:grpSpPr>
        <p:grpSp>
          <p:nvGrpSpPr>
            <p:cNvPr id="54" name="MoonLegend1"/>
            <p:cNvGrpSpPr>
              <a:grpSpLocks noChangeAspect="1"/>
            </p:cNvGrpSpPr>
            <p:nvPr>
              <p:custDataLst>
                <p:tags r:id="rId21"/>
              </p:custDataLst>
            </p:nvPr>
          </p:nvGrpSpPr>
          <p:grpSpPr bwMode="gray">
            <a:xfrm>
              <a:off x="7769225" y="2105025"/>
              <a:ext cx="209550" cy="209551"/>
              <a:chOff x="4533" y="183"/>
              <a:chExt cx="144" cy="144"/>
            </a:xfrm>
          </p:grpSpPr>
          <p:sp>
            <p:nvSpPr>
              <p:cNvPr id="72" name="Oval 38"/>
              <p:cNvSpPr>
                <a:spLocks noChangeAspect="1" noChangeArrowheads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3" name="Arc 39"/>
              <p:cNvSpPr>
                <a:spLocks noChangeAspect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5" name="MoonLegend2"/>
            <p:cNvGrpSpPr>
              <a:grpSpLocks noChangeAspect="1"/>
            </p:cNvGrpSpPr>
            <p:nvPr>
              <p:custDataLst>
                <p:tags r:id="rId22"/>
              </p:custDataLst>
            </p:nvPr>
          </p:nvGrpSpPr>
          <p:grpSpPr bwMode="gray">
            <a:xfrm>
              <a:off x="7769225" y="2379266"/>
              <a:ext cx="209550" cy="209551"/>
              <a:chOff x="1694" y="2044"/>
              <a:chExt cx="160" cy="160"/>
            </a:xfrm>
          </p:grpSpPr>
          <p:sp>
            <p:nvSpPr>
              <p:cNvPr id="70" name="Oval 41"/>
              <p:cNvSpPr>
                <a:spLocks noChangeAspect="1" noChangeArrowheads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71" name="Arc 42"/>
              <p:cNvSpPr>
                <a:spLocks noChangeAspect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6" name="MoonLegend4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gray">
            <a:xfrm>
              <a:off x="7769225" y="2927748"/>
              <a:ext cx="209550" cy="209551"/>
              <a:chOff x="4495" y="1198"/>
              <a:chExt cx="160" cy="160"/>
            </a:xfrm>
          </p:grpSpPr>
          <p:sp>
            <p:nvSpPr>
              <p:cNvPr id="68" name="Oval 47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9" name="Arc 48"/>
              <p:cNvSpPr>
                <a:spLocks noChangeAspect="1"/>
              </p:cNvSpPr>
              <p:nvPr>
                <p:custDataLst>
                  <p:tags r:id="rId3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grpSp>
          <p:nvGrpSpPr>
            <p:cNvPr id="57" name="MoonLegend5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gray">
            <a:xfrm>
              <a:off x="7769225" y="3201990"/>
              <a:ext cx="209550" cy="209551"/>
              <a:chOff x="4495" y="1440"/>
              <a:chExt cx="160" cy="160"/>
            </a:xfrm>
          </p:grpSpPr>
          <p:sp>
            <p:nvSpPr>
              <p:cNvPr id="66" name="Oval 50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7" name="Oval 51"/>
              <p:cNvSpPr>
                <a:spLocks noChangeAspect="1" noChangeArrowheads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  <p:sp>
          <p:nvSpPr>
            <p:cNvPr id="58" name="Legend1"/>
            <p:cNvSpPr>
              <a:spLocks noChangeArrowheads="1"/>
            </p:cNvSpPr>
            <p:nvPr/>
          </p:nvSpPr>
          <p:spPr bwMode="gray">
            <a:xfrm>
              <a:off x="8089900" y="2117467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1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59" name="Legend2"/>
            <p:cNvSpPr>
              <a:spLocks noChangeArrowheads="1"/>
            </p:cNvSpPr>
            <p:nvPr/>
          </p:nvSpPr>
          <p:spPr bwMode="gray">
            <a:xfrm>
              <a:off x="8089900" y="2392363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2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0" name="Legend3"/>
            <p:cNvSpPr>
              <a:spLocks noChangeArrowheads="1"/>
            </p:cNvSpPr>
            <p:nvPr/>
          </p:nvSpPr>
          <p:spPr bwMode="gray">
            <a:xfrm>
              <a:off x="8089900" y="266700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3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1" name="Legend4"/>
            <p:cNvSpPr>
              <a:spLocks noChangeArrowheads="1"/>
            </p:cNvSpPr>
            <p:nvPr/>
          </p:nvSpPr>
          <p:spPr bwMode="gray">
            <a:xfrm>
              <a:off x="8089900" y="2938466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4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sp>
          <p:nvSpPr>
            <p:cNvPr id="62" name="Legend5"/>
            <p:cNvSpPr>
              <a:spLocks noChangeArrowheads="1"/>
            </p:cNvSpPr>
            <p:nvPr/>
          </p:nvSpPr>
          <p:spPr bwMode="gray">
            <a:xfrm>
              <a:off x="8089900" y="3214691"/>
              <a:ext cx="697335" cy="21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282">
                <a:buClr>
                  <a:srgbClr val="006600"/>
                </a:buClr>
              </a:pPr>
              <a:r>
                <a:rPr lang="az-Cyrl-AZ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Легенда </a:t>
              </a:r>
              <a:r>
                <a:rPr lang="de-DE" sz="1200" dirty="0" smtClean="0">
                  <a:solidFill>
                    <a:srgbClr val="000000"/>
                  </a:solidFill>
                  <a:latin typeface="Arial"/>
                  <a:sym typeface="+mn-lt"/>
                </a:rPr>
                <a:t>5</a:t>
              </a:r>
              <a:endParaRPr lang="de-DE" sz="1200" dirty="0">
                <a:solidFill>
                  <a:srgbClr val="000000"/>
                </a:solidFill>
                <a:latin typeface="Arial"/>
                <a:sym typeface="+mn-lt"/>
              </a:endParaRPr>
            </a:p>
          </p:txBody>
        </p:sp>
        <p:grpSp>
          <p:nvGrpSpPr>
            <p:cNvPr id="63" name="MoonLegend3"/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 bwMode="gray">
            <a:xfrm>
              <a:off x="7769225" y="2653507"/>
              <a:ext cx="209550" cy="209551"/>
              <a:chOff x="4495" y="1198"/>
              <a:chExt cx="160" cy="160"/>
            </a:xfrm>
          </p:grpSpPr>
          <p:sp>
            <p:nvSpPr>
              <p:cNvPr id="64" name="Oval 47"/>
              <p:cNvSpPr>
                <a:spLocks noChangeAspect="1" noChangeArrowheads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  <p:sp>
            <p:nvSpPr>
              <p:cNvPr id="65" name="Arc 48"/>
              <p:cNvSpPr>
                <a:spLocks noChangeAspect="1"/>
              </p:cNvSpPr>
              <p:nvPr>
                <p:custDataLst>
                  <p:tags r:id="rId27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200">
                  <a:solidFill>
                    <a:srgbClr val="000000"/>
                  </a:solidFill>
                  <a:latin typeface="Arial"/>
                  <a:sym typeface="+mn-lt"/>
                </a:endParaRPr>
              </a:p>
            </p:txBody>
          </p:sp>
        </p:grpSp>
      </p:grpSp>
      <p:sp>
        <p:nvSpPr>
          <p:cNvPr id="3" name="pg number"/>
          <p:cNvSpPr>
            <a:spLocks/>
          </p:cNvSpPr>
          <p:nvPr/>
        </p:nvSpPr>
        <p:spPr bwMode="gray">
          <a:xfrm>
            <a:off x="8889243" y="5490037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algn="r"/>
            <a:fld id="{42C328C1-A84F-4A39-A664-DBA00541A8C6}" type="slidenum">
              <a:rPr lang="de-DE" sz="1000" smtClean="0">
                <a:solidFill>
                  <a:srgbClr val="808080"/>
                </a:solidFill>
                <a:latin typeface="Arial"/>
                <a:sym typeface="+mn-lt"/>
              </a:rPr>
              <a:pPr algn="r"/>
              <a:t>‹#›</a:t>
            </a:fld>
            <a:endParaRPr lang="de-DE" sz="10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gray">
          <a:xfrm>
            <a:off x="121489" y="452183"/>
            <a:ext cx="89248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8121" algn="l"/>
              </a:tabLst>
              <a:defRPr/>
            </a:pPr>
            <a:r>
              <a:rPr lang="az-Cyrl-AZ" sz="1600" dirty="0" smtClean="0">
                <a:solidFill>
                  <a:srgbClr val="808080"/>
                </a:solidFill>
                <a:latin typeface="Arial"/>
                <a:sym typeface="+mn-lt"/>
              </a:rPr>
              <a:t>Единица измерения</a:t>
            </a:r>
            <a:endParaRPr lang="de-DE" sz="1600" dirty="0" smtClean="0">
              <a:solidFill>
                <a:srgbClr val="808080"/>
              </a:solidFill>
              <a:latin typeface="Arial"/>
              <a:sym typeface="+mn-lt"/>
            </a:endParaRPr>
          </a:p>
        </p:txBody>
      </p:sp>
      <p:sp>
        <p:nvSpPr>
          <p:cNvPr id="77" name="McK 1. On-page tracker" hidden="1"/>
          <p:cNvSpPr>
            <a:spLocks noChangeArrowheads="1"/>
          </p:cNvSpPr>
          <p:nvPr/>
        </p:nvSpPr>
        <p:spPr bwMode="gray">
          <a:xfrm>
            <a:off x="121491" y="2291"/>
            <a:ext cx="69410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az-Cyrl-AZ" sz="1400" cap="all" dirty="0" smtClean="0">
                <a:solidFill>
                  <a:srgbClr val="808080"/>
                </a:solidFill>
                <a:latin typeface="Arial"/>
                <a:sym typeface="+mn-lt"/>
              </a:rPr>
              <a:t>ТРЕКЕР</a:t>
            </a:r>
            <a:endParaRPr lang="de-DE" sz="1400" cap="all" dirty="0">
              <a:solidFill>
                <a:srgbClr val="808080"/>
              </a:solidFill>
              <a:latin typeface="Arial"/>
              <a:sym typeface="+mn-lt"/>
            </a:endParaRPr>
          </a:p>
        </p:txBody>
      </p:sp>
      <p:grpSp>
        <p:nvGrpSpPr>
          <p:cNvPr id="75" name="McKSticker" hidden="1"/>
          <p:cNvGrpSpPr/>
          <p:nvPr/>
        </p:nvGrpSpPr>
        <p:grpSpPr bwMode="gray">
          <a:xfrm>
            <a:off x="8413018" y="605345"/>
            <a:ext cx="633314" cy="212366"/>
            <a:chOff x="8116930" y="285750"/>
            <a:chExt cx="620670" cy="249767"/>
          </a:xfrm>
        </p:grpSpPr>
        <p:sp>
          <p:nvSpPr>
            <p:cNvPr id="76" name="StickerRectangle"/>
            <p:cNvSpPr>
              <a:spLocks noChangeArrowheads="1"/>
            </p:cNvSpPr>
            <p:nvPr/>
          </p:nvSpPr>
          <p:spPr bwMode="gray">
            <a:xfrm>
              <a:off x="8116930" y="285750"/>
              <a:ext cx="620670" cy="2497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282">
                <a:buClr>
                  <a:srgbClr val="006600"/>
                </a:buClr>
              </a:pPr>
              <a:r>
                <a:rPr lang="en-US" sz="1200" dirty="0" err="1" smtClean="0">
                  <a:solidFill>
                    <a:srgbClr val="808080"/>
                  </a:solidFill>
                  <a:latin typeface="Arial"/>
                  <a:sym typeface="+mn-lt"/>
                </a:rPr>
                <a:t>СТИКЕР</a:t>
              </a:r>
              <a:endParaRPr lang="en-US" sz="1200" dirty="0">
                <a:solidFill>
                  <a:srgbClr val="808080"/>
                </a:solidFill>
                <a:latin typeface="Arial"/>
                <a:sym typeface="+mn-lt"/>
              </a:endParaRPr>
            </a:p>
          </p:txBody>
        </p:sp>
        <p:cxnSp>
          <p:nvCxnSpPr>
            <p:cNvPr id="78" name="AutoShape 31"/>
            <p:cNvCxnSpPr>
              <a:cxnSpLocks noChangeShapeType="1"/>
              <a:stCxn id="76" idx="2"/>
              <a:endCxn id="76" idx="4"/>
            </p:cNvCxnSpPr>
            <p:nvPr/>
          </p:nvCxnSpPr>
          <p:spPr bwMode="gray">
            <a:xfrm>
              <a:off x="8116930" y="285750"/>
              <a:ext cx="0" cy="24976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32"/>
            <p:cNvCxnSpPr>
              <a:cxnSpLocks noChangeShapeType="1"/>
              <a:stCxn id="76" idx="4"/>
              <a:endCxn id="76" idx="6"/>
            </p:cNvCxnSpPr>
            <p:nvPr/>
          </p:nvCxnSpPr>
          <p:spPr bwMode="gray">
            <a:xfrm>
              <a:off x="8116930" y="535517"/>
              <a:ext cx="620670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Oval" hidden="1"/>
          <p:cNvSpPr txBox="1"/>
          <p:nvPr>
            <p:custDataLst>
              <p:tags r:id="rId6"/>
            </p:custDataLst>
          </p:nvPr>
        </p:nvSpPr>
        <p:spPr bwMode="gray">
          <a:xfrm>
            <a:off x="1676536" y="1433475"/>
            <a:ext cx="1555047" cy="1295796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3809" tIns="0" rIns="3809" bIns="0" numCol="1" anchor="ctr" anchorCtr="1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1" name="Rectangle" hidden="1"/>
          <p:cNvSpPr txBox="1"/>
          <p:nvPr>
            <p:custDataLst>
              <p:tags r:id="rId7"/>
            </p:custDataLst>
          </p:nvPr>
        </p:nvSpPr>
        <p:spPr bwMode="gray">
          <a:xfrm>
            <a:off x="1676536" y="2854045"/>
            <a:ext cx="1555047" cy="129579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2" name="RoundedRectangle" hidden="1"/>
          <p:cNvSpPr txBox="1"/>
          <p:nvPr>
            <p:custDataLst>
              <p:tags r:id="rId8"/>
            </p:custDataLst>
          </p:nvPr>
        </p:nvSpPr>
        <p:spPr bwMode="gray">
          <a:xfrm>
            <a:off x="3328777" y="2854045"/>
            <a:ext cx="1555047" cy="1295796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76194" rIns="76194" bIns="76194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3" name="Arrow" hidden="1"/>
          <p:cNvSpPr txBox="1"/>
          <p:nvPr>
            <p:custDataLst>
              <p:tags r:id="rId9"/>
            </p:custDataLst>
          </p:nvPr>
        </p:nvSpPr>
        <p:spPr bwMode="gray">
          <a:xfrm>
            <a:off x="3328774" y="4038402"/>
            <a:ext cx="1866056" cy="777478"/>
          </a:xfrm>
          <a:prstGeom prst="rightArrow">
            <a:avLst>
              <a:gd name="adj1" fmla="val 54000"/>
              <a:gd name="adj2" fmla="val 37678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horz" wrap="square" lIns="76194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pitchFamily="34" charset="0"/>
              <a:buChar char="◦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6600"/>
              </a:buClr>
            </a:pPr>
            <a:r>
              <a:rPr lang="en-US" dirty="0" smtClean="0">
                <a:solidFill>
                  <a:srgbClr val="000000"/>
                </a:solidFill>
                <a:sym typeface="+mn-lt"/>
              </a:rPr>
              <a:t>Text</a:t>
            </a:r>
            <a:endParaRPr 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84" name="DirArrow" hidden="1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 rot="5400000">
            <a:off x="5260739" y="3326741"/>
            <a:ext cx="2627874" cy="3504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sp>
        <p:nvSpPr>
          <p:cNvPr id="85" name="Bracket" hidden="1"/>
          <p:cNvSpPr>
            <a:spLocks/>
          </p:cNvSpPr>
          <p:nvPr>
            <p:custDataLst>
              <p:tags r:id="rId11"/>
            </p:custDataLst>
          </p:nvPr>
        </p:nvSpPr>
        <p:spPr bwMode="gray">
          <a:xfrm>
            <a:off x="5938336" y="2139414"/>
            <a:ext cx="186282" cy="1554955"/>
          </a:xfrm>
          <a:custGeom>
            <a:avLst/>
            <a:gdLst>
              <a:gd name="T0" fmla="*/ 0 w 115"/>
              <a:gd name="T1" fmla="*/ 0 h 1152"/>
              <a:gd name="T2" fmla="*/ 65 w 115"/>
              <a:gd name="T3" fmla="*/ 0 h 1152"/>
              <a:gd name="T4" fmla="*/ 65 w 115"/>
              <a:gd name="T5" fmla="*/ 528 h 1152"/>
              <a:gd name="T6" fmla="*/ 115 w 115"/>
              <a:gd name="T7" fmla="*/ 576 h 1152"/>
              <a:gd name="T8" fmla="*/ 65 w 115"/>
              <a:gd name="T9" fmla="*/ 624 h 1152"/>
              <a:gd name="T10" fmla="*/ 65 w 115"/>
              <a:gd name="T11" fmla="*/ 1152 h 1152"/>
              <a:gd name="T12" fmla="*/ 0 w 115"/>
              <a:gd name="T13" fmla="*/ 115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152">
                <a:moveTo>
                  <a:pt x="0" y="0"/>
                </a:moveTo>
                <a:lnTo>
                  <a:pt x="65" y="0"/>
                </a:lnTo>
                <a:lnTo>
                  <a:pt x="65" y="528"/>
                </a:lnTo>
                <a:lnTo>
                  <a:pt x="115" y="576"/>
                </a:lnTo>
                <a:lnTo>
                  <a:pt x="65" y="624"/>
                </a:lnTo>
                <a:lnTo>
                  <a:pt x="65" y="1152"/>
                </a:lnTo>
                <a:lnTo>
                  <a:pt x="0" y="1152"/>
                </a:lnTo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6" rIns="91433" bIns="45716" anchor="ctr"/>
          <a:lstStyle/>
          <a:p>
            <a:endParaRPr lang="en-US">
              <a:solidFill>
                <a:srgbClr val="000000"/>
              </a:solidFill>
              <a:latin typeface="Arial"/>
              <a:sym typeface="+mn-lt"/>
            </a:endParaRPr>
          </a:p>
        </p:txBody>
      </p:sp>
      <p:grpSp>
        <p:nvGrpSpPr>
          <p:cNvPr id="86" name="Moon" hidden="1"/>
          <p:cNvGrpSpPr/>
          <p:nvPr>
            <p:custDataLst>
              <p:tags r:id="rId12"/>
            </p:custDataLst>
          </p:nvPr>
        </p:nvGrpSpPr>
        <p:grpSpPr bwMode="gray">
          <a:xfrm>
            <a:off x="8787163" y="2489685"/>
            <a:ext cx="259174" cy="215966"/>
            <a:chOff x="762000" y="1270000"/>
            <a:chExt cx="254000" cy="254000"/>
          </a:xfrm>
        </p:grpSpPr>
        <p:sp>
          <p:nvSpPr>
            <p:cNvPr id="87" name="Oval 86"/>
            <p:cNvSpPr/>
            <p:nvPr/>
          </p:nvSpPr>
          <p:spPr bwMode="gray"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88" name="Arc 87"/>
            <p:cNvSpPr/>
            <p:nvPr/>
          </p:nvSpPr>
          <p:spPr bwMode="gray"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89" name="Flow" hidden="1"/>
          <p:cNvGrpSpPr/>
          <p:nvPr>
            <p:custDataLst>
              <p:tags r:id="rId13"/>
            </p:custDataLst>
          </p:nvPr>
        </p:nvGrpSpPr>
        <p:grpSpPr bwMode="gray">
          <a:xfrm>
            <a:off x="3328774" y="2005785"/>
            <a:ext cx="1866056" cy="777478"/>
            <a:chOff x="5905500" y="3124200"/>
            <a:chExt cx="1828800" cy="914400"/>
          </a:xfrm>
        </p:grpSpPr>
        <p:sp>
          <p:nvSpPr>
            <p:cNvPr id="90" name="Freeform 89"/>
            <p:cNvSpPr/>
            <p:nvPr>
              <p:custDataLst>
                <p:tags r:id="rId19"/>
              </p:custDataLst>
            </p:nvPr>
          </p:nvSpPr>
          <p:spPr bwMode="gray">
            <a:xfrm>
              <a:off x="5905500" y="3124200"/>
              <a:ext cx="1828800" cy="914400"/>
            </a:xfrm>
            <a:custGeom>
              <a:avLst/>
              <a:gdLst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  <a:gd name="connsiteX0" fmla="*/ 0 w 1828800"/>
                <a:gd name="connsiteY0" fmla="*/ 0 h 914400"/>
                <a:gd name="connsiteX1" fmla="*/ 1664208 w 1828800"/>
                <a:gd name="connsiteY1" fmla="*/ 0 h 914400"/>
                <a:gd name="connsiteX2" fmla="*/ 1828800 w 1828800"/>
                <a:gd name="connsiteY2" fmla="*/ 457200 h 914400"/>
                <a:gd name="connsiteX3" fmla="*/ 1664208 w 1828800"/>
                <a:gd name="connsiteY3" fmla="*/ 914400 h 914400"/>
                <a:gd name="connsiteX4" fmla="*/ 0 w 1828800"/>
                <a:gd name="connsiteY4" fmla="*/ 914400 h 914400"/>
                <a:gd name="connsiteX5" fmla="*/ 0 w 1828800"/>
                <a:gd name="connsiteY5" fmla="*/ 457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8800" h="9144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1664208" y="91440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1" name="TextBox 90"/>
            <p:cNvSpPr txBox="1"/>
            <p:nvPr>
              <p:custDataLst>
                <p:tags r:id="rId20"/>
              </p:custDataLst>
            </p:nvPr>
          </p:nvSpPr>
          <p:spPr bwMode="gray">
            <a:xfrm>
              <a:off x="5969000" y="3187700"/>
              <a:ext cx="1524000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grpSp>
        <p:nvGrpSpPr>
          <p:cNvPr id="92" name="SplitFlow" hidden="1"/>
          <p:cNvGrpSpPr/>
          <p:nvPr>
            <p:custDataLst>
              <p:tags r:id="rId14"/>
            </p:custDataLst>
          </p:nvPr>
        </p:nvGrpSpPr>
        <p:grpSpPr bwMode="gray">
          <a:xfrm>
            <a:off x="1391445" y="4247331"/>
            <a:ext cx="1866056" cy="777478"/>
            <a:chOff x="114300" y="1270000"/>
            <a:chExt cx="1828800" cy="914400"/>
          </a:xfrm>
        </p:grpSpPr>
        <p:sp>
          <p:nvSpPr>
            <p:cNvPr id="93" name="Freeform 92"/>
            <p:cNvSpPr/>
            <p:nvPr>
              <p:custDataLst>
                <p:tags r:id="rId15"/>
              </p:custDataLst>
            </p:nvPr>
          </p:nvSpPr>
          <p:spPr bwMode="gray">
            <a:xfrm>
              <a:off x="114300" y="12700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0" y="0"/>
                  </a:moveTo>
                  <a:lnTo>
                    <a:pt x="1664208" y="0"/>
                  </a:lnTo>
                  <a:lnTo>
                    <a:pt x="182880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4" name="TextBox 93"/>
            <p:cNvSpPr txBox="1"/>
            <p:nvPr>
              <p:custDataLst>
                <p:tags r:id="rId16"/>
              </p:custDataLst>
            </p:nvPr>
          </p:nvSpPr>
          <p:spPr bwMode="gray">
            <a:xfrm>
              <a:off x="177800" y="13271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5" name="Freeform 94"/>
            <p:cNvSpPr/>
            <p:nvPr>
              <p:custDataLst>
                <p:tags r:id="rId17"/>
              </p:custDataLst>
            </p:nvPr>
          </p:nvSpPr>
          <p:spPr bwMode="gray">
            <a:xfrm>
              <a:off x="114300" y="1727200"/>
              <a:ext cx="1828800" cy="457200"/>
            </a:xfrm>
            <a:custGeom>
              <a:avLst/>
              <a:gdLst>
                <a:gd name="connsiteX0" fmla="*/ 1664208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82880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4572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0 w 1828800"/>
                <a:gd name="connsiteY0" fmla="*/ 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304800 h 457200"/>
                <a:gd name="connsiteX1" fmla="*/ 1664208 w 1828800"/>
                <a:gd name="connsiteY1" fmla="*/ 0 h 457200"/>
                <a:gd name="connsiteX2" fmla="*/ 1828800 w 1828800"/>
                <a:gd name="connsiteY2" fmla="*/ 457200 h 457200"/>
                <a:gd name="connsiteX3" fmla="*/ 0 w 1828800"/>
                <a:gd name="connsiteY3" fmla="*/ 457200 h 457200"/>
                <a:gd name="connsiteX0" fmla="*/ 1676400 w 1828800"/>
                <a:gd name="connsiteY0" fmla="*/ 0 h 457200"/>
                <a:gd name="connsiteX1" fmla="*/ 1511808 w 1828800"/>
                <a:gd name="connsiteY1" fmla="*/ 457200 h 457200"/>
                <a:gd name="connsiteX2" fmla="*/ 1828800 w 1828800"/>
                <a:gd name="connsiteY2" fmla="*/ 152400 h 457200"/>
                <a:gd name="connsiteX3" fmla="*/ 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152400 w 1828800"/>
                <a:gd name="connsiteY3" fmla="*/ 152400 h 457200"/>
                <a:gd name="connsiteX0" fmla="*/ 1828800 w 1828800"/>
                <a:gd name="connsiteY0" fmla="*/ 0 h 457200"/>
                <a:gd name="connsiteX1" fmla="*/ 1664208 w 1828800"/>
                <a:gd name="connsiteY1" fmla="*/ 457200 h 457200"/>
                <a:gd name="connsiteX2" fmla="*/ 0 w 1828800"/>
                <a:gd name="connsiteY2" fmla="*/ 457200 h 457200"/>
                <a:gd name="connsiteX3" fmla="*/ 0 w 1828800"/>
                <a:gd name="connsiteY3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457200">
                  <a:moveTo>
                    <a:pt x="1828800" y="0"/>
                  </a:moveTo>
                  <a:lnTo>
                    <a:pt x="1664208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  <a:sym typeface="+mn-lt"/>
              </a:endParaRPr>
            </a:p>
          </p:txBody>
        </p:sp>
        <p:sp>
          <p:nvSpPr>
            <p:cNvPr id="96" name="TextBox 95"/>
            <p:cNvSpPr txBox="1"/>
            <p:nvPr>
              <p:custDataLst>
                <p:tags r:id="rId18"/>
              </p:custDataLst>
            </p:nvPr>
          </p:nvSpPr>
          <p:spPr bwMode="gray">
            <a:xfrm>
              <a:off x="177800" y="1784350"/>
              <a:ext cx="15240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 baseline="0"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pitchFamily="34" charset="0"/>
                <a:buChar char="•"/>
                <a:defRPr baseline="0"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baseline="0"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pitchFamily="34" charset="0"/>
                <a:buChar char="◦"/>
                <a:defRPr baseline="0"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>
                <a:buClr>
                  <a:srgbClr val="006600"/>
                </a:buClr>
              </a:pPr>
              <a:r>
                <a:rPr lang="en-US" b="1" dirty="0" smtClean="0">
                  <a:solidFill>
                    <a:srgbClr val="000000"/>
                  </a:solidFill>
                  <a:sym typeface="+mn-lt"/>
                </a:rPr>
                <a:t>Text</a:t>
              </a:r>
              <a:endParaRPr lang="en-US" b="1" dirty="0">
                <a:solidFill>
                  <a:srgbClr val="000000"/>
                </a:solidFill>
                <a:sym typeface="+mn-lt"/>
              </a:endParaRPr>
            </a:p>
          </p:txBody>
        </p:sp>
      </p:grpSp>
      <p:sp>
        <p:nvSpPr>
          <p:cNvPr id="5" name="doc id"/>
          <p:cNvSpPr txBox="1"/>
          <p:nvPr/>
        </p:nvSpPr>
        <p:spPr>
          <a:xfrm>
            <a:off x="8884766" y="53994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ru-RU" sz="800" dirty="0" smtClean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688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895282" rtl="0" eaLnBrk="1" fontAlgn="base" hangingPunct="1">
        <a:spcBef>
          <a:spcPct val="0"/>
        </a:spcBef>
        <a:spcAft>
          <a:spcPct val="0"/>
        </a:spcAft>
        <a:tabLst>
          <a:tab pos="444466" algn="l"/>
        </a:tabLst>
        <a:defRPr sz="1900" b="0" baseline="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  <a:lvl2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16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33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495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660" algn="l" defTabSz="89528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193660" indent="-192074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457165" indent="-261918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614316" indent="-155563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itchFamily="34" charset="0"/>
        <a:buChar char="▫"/>
        <a:defRPr lang="en-US" sz="1600" baseline="0" noProof="0" dirty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4pPr>
      <a:lvl5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de-DE" sz="1600" baseline="0" noProof="0" dirty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750" indent="-130165" algn="l" defTabSz="89528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55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0" algn="l" defTabSz="914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emf"/><Relationship Id="rId2" Type="http://schemas.openxmlformats.org/officeDocument/2006/relationships/tags" Target="../tags/tag792.xml"/><Relationship Id="rId1" Type="http://schemas.openxmlformats.org/officeDocument/2006/relationships/vmlDrawing" Target="../drawings/vmlDrawing71.vml"/><Relationship Id="rId6" Type="http://schemas.openxmlformats.org/officeDocument/2006/relationships/oleObject" Target="../embeddings/oleObject71.bin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7" Type="http://schemas.openxmlformats.org/officeDocument/2006/relationships/oleObject" Target="../embeddings/oleObject72.bin"/><Relationship Id="rId2" Type="http://schemas.openxmlformats.org/officeDocument/2006/relationships/tags" Target="../tags/tag793.xml"/><Relationship Id="rId1" Type="http://schemas.openxmlformats.org/officeDocument/2006/relationships/vmlDrawing" Target="../drawings/vmlDrawing72.vml"/><Relationship Id="rId6" Type="http://schemas.openxmlformats.org/officeDocument/2006/relationships/image" Target="../media/image10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oleObject" Target="../embeddings/oleObject73.bin"/><Relationship Id="rId2" Type="http://schemas.openxmlformats.org/officeDocument/2006/relationships/tags" Target="../tags/tag794.xml"/><Relationship Id="rId1" Type="http://schemas.openxmlformats.org/officeDocument/2006/relationships/vmlDrawing" Target="../drawings/vmlDrawing73.vml"/><Relationship Id="rId6" Type="http://schemas.openxmlformats.org/officeDocument/2006/relationships/image" Target="../media/image10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oleObject" Target="../embeddings/oleObject74.bin"/><Relationship Id="rId2" Type="http://schemas.openxmlformats.org/officeDocument/2006/relationships/tags" Target="../tags/tag795.xml"/><Relationship Id="rId1" Type="http://schemas.openxmlformats.org/officeDocument/2006/relationships/vmlDrawing" Target="../drawings/vmlDrawing74.vml"/><Relationship Id="rId6" Type="http://schemas.openxmlformats.org/officeDocument/2006/relationships/image" Target="../media/image10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5" Type="http://schemas.openxmlformats.org/officeDocument/2006/relationships/chart" Target="../charts/char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Relationship Id="rId5" Type="http://schemas.openxmlformats.org/officeDocument/2006/relationships/chart" Target="../charts/char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0.png"/><Relationship Id="rId9" Type="http://schemas.microsoft.com/office/2007/relationships/diagramDrawing" Target="../diagrams/drawin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.xml"/><Relationship Id="rId5" Type="http://schemas.openxmlformats.org/officeDocument/2006/relationships/chart" Target="../charts/chart3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Relationship Id="rId5" Type="http://schemas.openxmlformats.org/officeDocument/2006/relationships/chart" Target="../charts/chart4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0.png"/><Relationship Id="rId9" Type="http://schemas.microsoft.com/office/2007/relationships/diagramDrawing" Target="../diagrams/drawing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2.xml"/><Relationship Id="rId5" Type="http://schemas.openxmlformats.org/officeDocument/2006/relationships/chart" Target="../charts/chart5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76.bin"/><Relationship Id="rId2" Type="http://schemas.openxmlformats.org/officeDocument/2006/relationships/slideLayout" Target="../slideLayouts/slideLayout32.xml"/><Relationship Id="rId1" Type="http://schemas.openxmlformats.org/officeDocument/2006/relationships/vmlDrawing" Target="../drawings/vmlDrawing75.vml"/><Relationship Id="rId6" Type="http://schemas.openxmlformats.org/officeDocument/2006/relationships/image" Target="../media/image13.emf"/><Relationship Id="rId5" Type="http://schemas.openxmlformats.org/officeDocument/2006/relationships/image" Target="../media/image10.png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76.vml"/><Relationship Id="rId6" Type="http://schemas.openxmlformats.org/officeDocument/2006/relationships/oleObject" Target="../embeddings/_____Microsoft_Excel_97-20031.xls"/><Relationship Id="rId5" Type="http://schemas.openxmlformats.org/officeDocument/2006/relationships/oleObject" Target="../embeddings/oleObject77.bin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13" Type="http://schemas.openxmlformats.org/officeDocument/2006/relationships/diagramColors" Target="../diagrams/colors4.xml"/><Relationship Id="rId18" Type="http://schemas.openxmlformats.org/officeDocument/2006/relationships/diagramColors" Target="../diagrams/colors5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3.xml"/><Relationship Id="rId12" Type="http://schemas.openxmlformats.org/officeDocument/2006/relationships/diagramQuickStyle" Target="../diagrams/quickStyle4.xml"/><Relationship Id="rId17" Type="http://schemas.openxmlformats.org/officeDocument/2006/relationships/diagramQuickStyle" Target="../diagrams/quickStyle5.xml"/><Relationship Id="rId2" Type="http://schemas.openxmlformats.org/officeDocument/2006/relationships/notesSlide" Target="../notesSlides/notesSlide21.xml"/><Relationship Id="rId16" Type="http://schemas.openxmlformats.org/officeDocument/2006/relationships/diagramLayout" Target="../diagrams/layout5.xml"/><Relationship Id="rId1" Type="http://schemas.openxmlformats.org/officeDocument/2006/relationships/slideLayout" Target="../slideLayouts/slideLayout32.xml"/><Relationship Id="rId6" Type="http://schemas.openxmlformats.org/officeDocument/2006/relationships/diagramLayout" Target="../diagrams/layout3.xml"/><Relationship Id="rId11" Type="http://schemas.openxmlformats.org/officeDocument/2006/relationships/diagramLayout" Target="../diagrams/layout4.xml"/><Relationship Id="rId5" Type="http://schemas.openxmlformats.org/officeDocument/2006/relationships/diagramData" Target="../diagrams/data3.xml"/><Relationship Id="rId15" Type="http://schemas.openxmlformats.org/officeDocument/2006/relationships/diagramData" Target="../diagrams/data5.xml"/><Relationship Id="rId10" Type="http://schemas.openxmlformats.org/officeDocument/2006/relationships/diagramData" Target="../diagrams/data4.xml"/><Relationship Id="rId19" Type="http://schemas.microsoft.com/office/2007/relationships/diagramDrawing" Target="../diagrams/drawing5.xml"/><Relationship Id="rId4" Type="http://schemas.openxmlformats.org/officeDocument/2006/relationships/image" Target="../media/image10.png"/><Relationship Id="rId9" Type="http://schemas.microsoft.com/office/2007/relationships/diagramDrawing" Target="../diagrams/drawing3.xml"/><Relationship Id="rId14" Type="http://schemas.microsoft.com/office/2007/relationships/diagramDrawing" Target="../diagrams/drawing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jpeg"/><Relationship Id="rId18" Type="http://schemas.openxmlformats.org/officeDocument/2006/relationships/image" Target="../media/image32.jpe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12" Type="http://schemas.openxmlformats.org/officeDocument/2006/relationships/image" Target="../media/image26.jpeg"/><Relationship Id="rId17" Type="http://schemas.openxmlformats.org/officeDocument/2006/relationships/image" Target="../media/image31.jpeg"/><Relationship Id="rId2" Type="http://schemas.openxmlformats.org/officeDocument/2006/relationships/image" Target="../media/image8.jpeg"/><Relationship Id="rId16" Type="http://schemas.openxmlformats.org/officeDocument/2006/relationships/image" Target="../media/image30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png"/><Relationship Id="rId15" Type="http://schemas.openxmlformats.org/officeDocument/2006/relationships/image" Target="../media/image29.jpeg"/><Relationship Id="rId10" Type="http://schemas.openxmlformats.org/officeDocument/2006/relationships/image" Target="../media/image24.jpeg"/><Relationship Id="rId4" Type="http://schemas.openxmlformats.org/officeDocument/2006/relationships/image" Target="../media/image18.png"/><Relationship Id="rId9" Type="http://schemas.openxmlformats.org/officeDocument/2006/relationships/image" Target="../media/image23.jpeg"/><Relationship Id="rId14" Type="http://schemas.openxmlformats.org/officeDocument/2006/relationships/image" Target="../media/image2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5.xml"/><Relationship Id="rId4" Type="http://schemas.openxmlformats.org/officeDocument/2006/relationships/chart" Target="../charts/char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8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10.png"/><Relationship Id="rId9" Type="http://schemas.openxmlformats.org/officeDocument/2006/relationships/image" Target="../media/image40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8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10.png"/><Relationship Id="rId4" Type="http://schemas.openxmlformats.org/officeDocument/2006/relationships/image" Target="../media/image46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47.jpeg"/><Relationship Id="rId4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48.jpeg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49.jpeg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50.jpeg"/><Relationship Id="rId4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53.jpeg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54.jpeg"/><Relationship Id="rId4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55.jpeg"/><Relationship Id="rId4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1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1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1.jpeg"/><Relationship Id="rId5" Type="http://schemas.openxmlformats.org/officeDocument/2006/relationships/image" Target="../media/image10.png"/><Relationship Id="rId4" Type="http://schemas.openxmlformats.org/officeDocument/2006/relationships/image" Target="../media/image6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6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1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1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7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1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7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73.jpeg"/><Relationship Id="rId5" Type="http://schemas.openxmlformats.org/officeDocument/2006/relationships/image" Target="../media/image10.png"/><Relationship Id="rId4" Type="http://schemas.openxmlformats.org/officeDocument/2006/relationships/image" Target="../media/image7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1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1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slideLayout" Target="../slideLayouts/slideLayout66.xml"/><Relationship Id="rId7" Type="http://schemas.openxmlformats.org/officeDocument/2006/relationships/oleObject" Target="../embeddings/oleObject79.bin"/><Relationship Id="rId2" Type="http://schemas.openxmlformats.org/officeDocument/2006/relationships/tags" Target="../tags/tag796.xml"/><Relationship Id="rId1" Type="http://schemas.openxmlformats.org/officeDocument/2006/relationships/vmlDrawing" Target="../drawings/vmlDrawing77.vml"/><Relationship Id="rId6" Type="http://schemas.openxmlformats.org/officeDocument/2006/relationships/image" Target="../media/image10.png"/><Relationship Id="rId11" Type="http://schemas.openxmlformats.org/officeDocument/2006/relationships/image" Target="../media/image82.jpeg"/><Relationship Id="rId5" Type="http://schemas.openxmlformats.org/officeDocument/2006/relationships/image" Target="../media/image8.jpeg"/><Relationship Id="rId10" Type="http://schemas.openxmlformats.org/officeDocument/2006/relationships/image" Target="../media/image81.jpeg"/><Relationship Id="rId4" Type="http://schemas.openxmlformats.org/officeDocument/2006/relationships/notesSlide" Target="../notesSlides/notesSlide48.xml"/><Relationship Id="rId9" Type="http://schemas.openxmlformats.org/officeDocument/2006/relationships/image" Target="../media/image8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6.xml"/><Relationship Id="rId7" Type="http://schemas.openxmlformats.org/officeDocument/2006/relationships/oleObject" Target="../embeddings/oleObject80.bin"/><Relationship Id="rId2" Type="http://schemas.openxmlformats.org/officeDocument/2006/relationships/tags" Target="../tags/tag797.xml"/><Relationship Id="rId1" Type="http://schemas.openxmlformats.org/officeDocument/2006/relationships/vmlDrawing" Target="../drawings/vmlDrawing78.vml"/><Relationship Id="rId6" Type="http://schemas.openxmlformats.org/officeDocument/2006/relationships/image" Target="../media/image10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49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slideLayout" Target="../slideLayouts/slideLayout53.xml"/><Relationship Id="rId7" Type="http://schemas.openxmlformats.org/officeDocument/2006/relationships/oleObject" Target="../embeddings/oleObject81.bin"/><Relationship Id="rId2" Type="http://schemas.openxmlformats.org/officeDocument/2006/relationships/tags" Target="../tags/tag798.xml"/><Relationship Id="rId1" Type="http://schemas.openxmlformats.org/officeDocument/2006/relationships/vmlDrawing" Target="../drawings/vmlDrawing79.vml"/><Relationship Id="rId6" Type="http://schemas.openxmlformats.org/officeDocument/2006/relationships/image" Target="../media/image10.png"/><Relationship Id="rId11" Type="http://schemas.openxmlformats.org/officeDocument/2006/relationships/image" Target="../media/image86.png"/><Relationship Id="rId5" Type="http://schemas.openxmlformats.org/officeDocument/2006/relationships/image" Target="../media/image8.jpeg"/><Relationship Id="rId10" Type="http://schemas.openxmlformats.org/officeDocument/2006/relationships/image" Target="../media/image85.png"/><Relationship Id="rId4" Type="http://schemas.openxmlformats.org/officeDocument/2006/relationships/notesSlide" Target="../notesSlides/notesSlide50.xml"/><Relationship Id="rId9" Type="http://schemas.openxmlformats.org/officeDocument/2006/relationships/image" Target="../media/image8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87.png"/><Relationship Id="rId4" Type="http://schemas.openxmlformats.org/officeDocument/2006/relationships/image" Target="../media/image1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88.jpeg"/><Relationship Id="rId4" Type="http://schemas.openxmlformats.org/officeDocument/2006/relationships/image" Target="../media/image1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7" Type="http://schemas.openxmlformats.org/officeDocument/2006/relationships/oleObject" Target="../embeddings/oleObject82.bin"/><Relationship Id="rId2" Type="http://schemas.openxmlformats.org/officeDocument/2006/relationships/tags" Target="../tags/tag799.xml"/><Relationship Id="rId1" Type="http://schemas.openxmlformats.org/officeDocument/2006/relationships/vmlDrawing" Target="../drawings/vmlDrawing80.vml"/><Relationship Id="rId6" Type="http://schemas.openxmlformats.org/officeDocument/2006/relationships/image" Target="../media/image10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53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slideLayout" Target="../slideLayouts/slideLayout70.xml"/><Relationship Id="rId7" Type="http://schemas.openxmlformats.org/officeDocument/2006/relationships/oleObject" Target="../embeddings/oleObject83.bin"/><Relationship Id="rId2" Type="http://schemas.openxmlformats.org/officeDocument/2006/relationships/tags" Target="../tags/tag800.xml"/><Relationship Id="rId1" Type="http://schemas.openxmlformats.org/officeDocument/2006/relationships/vmlDrawing" Target="../drawings/vmlDrawing81.vml"/><Relationship Id="rId6" Type="http://schemas.openxmlformats.org/officeDocument/2006/relationships/image" Target="../media/image10.png"/><Relationship Id="rId11" Type="http://schemas.openxmlformats.org/officeDocument/2006/relationships/image" Target="../media/image94.png"/><Relationship Id="rId5" Type="http://schemas.openxmlformats.org/officeDocument/2006/relationships/image" Target="../media/image8.jpeg"/><Relationship Id="rId10" Type="http://schemas.openxmlformats.org/officeDocument/2006/relationships/image" Target="../media/image93.png"/><Relationship Id="rId4" Type="http://schemas.openxmlformats.org/officeDocument/2006/relationships/notesSlide" Target="../notesSlides/notesSlide54.xml"/><Relationship Id="rId9" Type="http://schemas.openxmlformats.org/officeDocument/2006/relationships/image" Target="../media/image92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slideLayout" Target="../slideLayouts/slideLayout66.xml"/><Relationship Id="rId7" Type="http://schemas.openxmlformats.org/officeDocument/2006/relationships/oleObject" Target="../embeddings/oleObject84.bin"/><Relationship Id="rId2" Type="http://schemas.openxmlformats.org/officeDocument/2006/relationships/tags" Target="../tags/tag801.xml"/><Relationship Id="rId1" Type="http://schemas.openxmlformats.org/officeDocument/2006/relationships/vmlDrawing" Target="../drawings/vmlDrawing82.vml"/><Relationship Id="rId6" Type="http://schemas.openxmlformats.org/officeDocument/2006/relationships/image" Target="../media/image10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55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jpeg"/><Relationship Id="rId3" Type="http://schemas.openxmlformats.org/officeDocument/2006/relationships/slideLayout" Target="../slideLayouts/slideLayout66.xml"/><Relationship Id="rId7" Type="http://schemas.openxmlformats.org/officeDocument/2006/relationships/oleObject" Target="../embeddings/oleObject85.bin"/><Relationship Id="rId2" Type="http://schemas.openxmlformats.org/officeDocument/2006/relationships/tags" Target="../tags/tag802.xml"/><Relationship Id="rId1" Type="http://schemas.openxmlformats.org/officeDocument/2006/relationships/vmlDrawing" Target="../drawings/vmlDrawing83.vml"/><Relationship Id="rId6" Type="http://schemas.openxmlformats.org/officeDocument/2006/relationships/image" Target="../media/image10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56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3" Type="http://schemas.openxmlformats.org/officeDocument/2006/relationships/slideLayout" Target="../slideLayouts/slideLayout66.xml"/><Relationship Id="rId7" Type="http://schemas.openxmlformats.org/officeDocument/2006/relationships/image" Target="../media/image97.jpeg"/><Relationship Id="rId2" Type="http://schemas.openxmlformats.org/officeDocument/2006/relationships/tags" Target="../tags/tag803.xml"/><Relationship Id="rId1" Type="http://schemas.openxmlformats.org/officeDocument/2006/relationships/vmlDrawing" Target="../drawings/vmlDrawing84.vml"/><Relationship Id="rId6" Type="http://schemas.openxmlformats.org/officeDocument/2006/relationships/oleObject" Target="../embeddings/oleObject86.bin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57.xml"/><Relationship Id="rId9" Type="http://schemas.openxmlformats.org/officeDocument/2006/relationships/image" Target="../media/image1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eg"/><Relationship Id="rId3" Type="http://schemas.openxmlformats.org/officeDocument/2006/relationships/slideLayout" Target="../slideLayouts/slideLayout66.xml"/><Relationship Id="rId7" Type="http://schemas.openxmlformats.org/officeDocument/2006/relationships/image" Target="../media/image99.jpeg"/><Relationship Id="rId2" Type="http://schemas.openxmlformats.org/officeDocument/2006/relationships/tags" Target="../tags/tag804.xml"/><Relationship Id="rId1" Type="http://schemas.openxmlformats.org/officeDocument/2006/relationships/vmlDrawing" Target="../drawings/vmlDrawing85.vml"/><Relationship Id="rId6" Type="http://schemas.openxmlformats.org/officeDocument/2006/relationships/oleObject" Target="../embeddings/oleObject87.bin"/><Relationship Id="rId5" Type="http://schemas.openxmlformats.org/officeDocument/2006/relationships/image" Target="../media/image8.jpeg"/><Relationship Id="rId10" Type="http://schemas.openxmlformats.org/officeDocument/2006/relationships/image" Target="../media/image101.jpeg"/><Relationship Id="rId4" Type="http://schemas.openxmlformats.org/officeDocument/2006/relationships/notesSlide" Target="../notesSlides/notesSlide58.xml"/><Relationship Id="rId9" Type="http://schemas.openxmlformats.org/officeDocument/2006/relationships/image" Target="../media/image1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slideLayout" Target="../slideLayouts/slideLayout66.xml"/><Relationship Id="rId7" Type="http://schemas.openxmlformats.org/officeDocument/2006/relationships/image" Target="../media/image102.jpeg"/><Relationship Id="rId2" Type="http://schemas.openxmlformats.org/officeDocument/2006/relationships/tags" Target="../tags/tag805.xml"/><Relationship Id="rId1" Type="http://schemas.openxmlformats.org/officeDocument/2006/relationships/vmlDrawing" Target="../drawings/vmlDrawing86.vml"/><Relationship Id="rId6" Type="http://schemas.openxmlformats.org/officeDocument/2006/relationships/oleObject" Target="../embeddings/oleObject88.bin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59.xml"/><Relationship Id="rId9" Type="http://schemas.openxmlformats.org/officeDocument/2006/relationships/image" Target="../media/image10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eg"/><Relationship Id="rId3" Type="http://schemas.openxmlformats.org/officeDocument/2006/relationships/slideLayout" Target="../slideLayouts/slideLayout66.xml"/><Relationship Id="rId7" Type="http://schemas.openxmlformats.org/officeDocument/2006/relationships/image" Target="../media/image104.jpeg"/><Relationship Id="rId2" Type="http://schemas.openxmlformats.org/officeDocument/2006/relationships/tags" Target="../tags/tag806.xml"/><Relationship Id="rId1" Type="http://schemas.openxmlformats.org/officeDocument/2006/relationships/vmlDrawing" Target="../drawings/vmlDrawing87.vml"/><Relationship Id="rId6" Type="http://schemas.openxmlformats.org/officeDocument/2006/relationships/oleObject" Target="../embeddings/oleObject89.bin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60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slideLayout" Target="../slideLayouts/slideLayout66.xml"/><Relationship Id="rId7" Type="http://schemas.openxmlformats.org/officeDocument/2006/relationships/oleObject" Target="../embeddings/oleObject90.bin"/><Relationship Id="rId2" Type="http://schemas.openxmlformats.org/officeDocument/2006/relationships/tags" Target="../tags/tag807.xml"/><Relationship Id="rId1" Type="http://schemas.openxmlformats.org/officeDocument/2006/relationships/vmlDrawing" Target="../drawings/vmlDrawing88.vml"/><Relationship Id="rId6" Type="http://schemas.openxmlformats.org/officeDocument/2006/relationships/image" Target="../media/image10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61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3" Type="http://schemas.openxmlformats.org/officeDocument/2006/relationships/slideLayout" Target="../slideLayouts/slideLayout66.xml"/><Relationship Id="rId7" Type="http://schemas.openxmlformats.org/officeDocument/2006/relationships/oleObject" Target="../embeddings/oleObject91.bin"/><Relationship Id="rId2" Type="http://schemas.openxmlformats.org/officeDocument/2006/relationships/tags" Target="../tags/tag808.xml"/><Relationship Id="rId1" Type="http://schemas.openxmlformats.org/officeDocument/2006/relationships/vmlDrawing" Target="../drawings/vmlDrawing89.vml"/><Relationship Id="rId6" Type="http://schemas.openxmlformats.org/officeDocument/2006/relationships/image" Target="../media/image10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6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eg"/><Relationship Id="rId3" Type="http://schemas.openxmlformats.org/officeDocument/2006/relationships/slideLayout" Target="../slideLayouts/slideLayout66.xml"/><Relationship Id="rId7" Type="http://schemas.openxmlformats.org/officeDocument/2006/relationships/oleObject" Target="../embeddings/oleObject92.bin"/><Relationship Id="rId2" Type="http://schemas.openxmlformats.org/officeDocument/2006/relationships/tags" Target="../tags/tag809.xml"/><Relationship Id="rId1" Type="http://schemas.openxmlformats.org/officeDocument/2006/relationships/vmlDrawing" Target="../drawings/vmlDrawing90.vml"/><Relationship Id="rId6" Type="http://schemas.openxmlformats.org/officeDocument/2006/relationships/image" Target="../media/image10.png"/><Relationship Id="rId5" Type="http://schemas.openxmlformats.org/officeDocument/2006/relationships/image" Target="../media/image8.jpeg"/><Relationship Id="rId10" Type="http://schemas.openxmlformats.org/officeDocument/2006/relationships/image" Target="../media/image110.jpeg"/><Relationship Id="rId4" Type="http://schemas.openxmlformats.org/officeDocument/2006/relationships/notesSlide" Target="../notesSlides/notesSlide63.xml"/><Relationship Id="rId9" Type="http://schemas.openxmlformats.org/officeDocument/2006/relationships/image" Target="../media/image109.jpe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slideLayout" Target="../slideLayouts/slideLayout66.xml"/><Relationship Id="rId7" Type="http://schemas.openxmlformats.org/officeDocument/2006/relationships/oleObject" Target="../embeddings/oleObject93.bin"/><Relationship Id="rId2" Type="http://schemas.openxmlformats.org/officeDocument/2006/relationships/tags" Target="../tags/tag810.xml"/><Relationship Id="rId1" Type="http://schemas.openxmlformats.org/officeDocument/2006/relationships/vmlDrawing" Target="../drawings/vmlDrawing91.vml"/><Relationship Id="rId6" Type="http://schemas.openxmlformats.org/officeDocument/2006/relationships/image" Target="../media/image10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64.xml"/><Relationship Id="rId9" Type="http://schemas.openxmlformats.org/officeDocument/2006/relationships/image" Target="../media/image112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6.xml"/><Relationship Id="rId7" Type="http://schemas.openxmlformats.org/officeDocument/2006/relationships/oleObject" Target="../embeddings/oleObject94.bin"/><Relationship Id="rId2" Type="http://schemas.openxmlformats.org/officeDocument/2006/relationships/tags" Target="../tags/tag811.xml"/><Relationship Id="rId1" Type="http://schemas.openxmlformats.org/officeDocument/2006/relationships/vmlDrawing" Target="../drawings/vmlDrawing92.vml"/><Relationship Id="rId6" Type="http://schemas.openxmlformats.org/officeDocument/2006/relationships/image" Target="../media/image10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65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slideLayout" Target="../slideLayouts/slideLayout66.xml"/><Relationship Id="rId7" Type="http://schemas.openxmlformats.org/officeDocument/2006/relationships/oleObject" Target="../embeddings/oleObject95.bin"/><Relationship Id="rId2" Type="http://schemas.openxmlformats.org/officeDocument/2006/relationships/tags" Target="../tags/tag812.xml"/><Relationship Id="rId1" Type="http://schemas.openxmlformats.org/officeDocument/2006/relationships/vmlDrawing" Target="../drawings/vmlDrawing93.vml"/><Relationship Id="rId6" Type="http://schemas.openxmlformats.org/officeDocument/2006/relationships/image" Target="../media/image10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66.xml"/><Relationship Id="rId9" Type="http://schemas.openxmlformats.org/officeDocument/2006/relationships/image" Target="../media/image114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3" Type="http://schemas.openxmlformats.org/officeDocument/2006/relationships/slideLayout" Target="../slideLayouts/slideLayout66.xml"/><Relationship Id="rId7" Type="http://schemas.openxmlformats.org/officeDocument/2006/relationships/oleObject" Target="../embeddings/oleObject96.bin"/><Relationship Id="rId2" Type="http://schemas.openxmlformats.org/officeDocument/2006/relationships/tags" Target="../tags/tag813.xml"/><Relationship Id="rId1" Type="http://schemas.openxmlformats.org/officeDocument/2006/relationships/vmlDrawing" Target="../drawings/vmlDrawing94.vml"/><Relationship Id="rId6" Type="http://schemas.openxmlformats.org/officeDocument/2006/relationships/image" Target="../media/image10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67.xml"/><Relationship Id="rId9" Type="http://schemas.openxmlformats.org/officeDocument/2006/relationships/image" Target="../media/image116.jpe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jpeg"/><Relationship Id="rId3" Type="http://schemas.openxmlformats.org/officeDocument/2006/relationships/slideLayout" Target="../slideLayouts/slideLayout66.xml"/><Relationship Id="rId7" Type="http://schemas.openxmlformats.org/officeDocument/2006/relationships/oleObject" Target="../embeddings/oleObject97.bin"/><Relationship Id="rId2" Type="http://schemas.openxmlformats.org/officeDocument/2006/relationships/tags" Target="../tags/tag814.xml"/><Relationship Id="rId1" Type="http://schemas.openxmlformats.org/officeDocument/2006/relationships/vmlDrawing" Target="../drawings/vmlDrawing95.vml"/><Relationship Id="rId6" Type="http://schemas.openxmlformats.org/officeDocument/2006/relationships/image" Target="../media/image10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68.xml"/><Relationship Id="rId9" Type="http://schemas.openxmlformats.org/officeDocument/2006/relationships/image" Target="../media/image118.jpe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jpeg"/><Relationship Id="rId3" Type="http://schemas.openxmlformats.org/officeDocument/2006/relationships/slideLayout" Target="../slideLayouts/slideLayout66.xml"/><Relationship Id="rId7" Type="http://schemas.openxmlformats.org/officeDocument/2006/relationships/oleObject" Target="../embeddings/oleObject98.bin"/><Relationship Id="rId2" Type="http://schemas.openxmlformats.org/officeDocument/2006/relationships/tags" Target="../tags/tag815.xml"/><Relationship Id="rId1" Type="http://schemas.openxmlformats.org/officeDocument/2006/relationships/vmlDrawing" Target="../drawings/vmlDrawing96.vml"/><Relationship Id="rId6" Type="http://schemas.openxmlformats.org/officeDocument/2006/relationships/image" Target="../media/image10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69.xml"/><Relationship Id="rId9" Type="http://schemas.openxmlformats.org/officeDocument/2006/relationships/image" Target="../media/image120.jpe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jpeg"/><Relationship Id="rId3" Type="http://schemas.openxmlformats.org/officeDocument/2006/relationships/slideLayout" Target="../slideLayouts/slideLayout66.xml"/><Relationship Id="rId7" Type="http://schemas.openxmlformats.org/officeDocument/2006/relationships/oleObject" Target="../embeddings/oleObject99.bin"/><Relationship Id="rId2" Type="http://schemas.openxmlformats.org/officeDocument/2006/relationships/tags" Target="../tags/tag816.xml"/><Relationship Id="rId1" Type="http://schemas.openxmlformats.org/officeDocument/2006/relationships/vmlDrawing" Target="../drawings/vmlDrawing97.vml"/><Relationship Id="rId6" Type="http://schemas.openxmlformats.org/officeDocument/2006/relationships/image" Target="../media/image10.png"/><Relationship Id="rId11" Type="http://schemas.openxmlformats.org/officeDocument/2006/relationships/image" Target="../media/image123.jpeg"/><Relationship Id="rId5" Type="http://schemas.openxmlformats.org/officeDocument/2006/relationships/image" Target="../media/image8.jpeg"/><Relationship Id="rId10" Type="http://schemas.openxmlformats.org/officeDocument/2006/relationships/image" Target="../media/image121.emf"/><Relationship Id="rId4" Type="http://schemas.openxmlformats.org/officeDocument/2006/relationships/notesSlide" Target="../notesSlides/notesSlide70.xml"/><Relationship Id="rId9" Type="http://schemas.openxmlformats.org/officeDocument/2006/relationships/oleObject" Target="../embeddings/oleObject100.bin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slideLayout" Target="../slideLayouts/slideLayout66.xml"/><Relationship Id="rId7" Type="http://schemas.openxmlformats.org/officeDocument/2006/relationships/oleObject" Target="../embeddings/oleObject101.bin"/><Relationship Id="rId2" Type="http://schemas.openxmlformats.org/officeDocument/2006/relationships/tags" Target="../tags/tag817.xml"/><Relationship Id="rId1" Type="http://schemas.openxmlformats.org/officeDocument/2006/relationships/vmlDrawing" Target="../drawings/vmlDrawing98.vml"/><Relationship Id="rId6" Type="http://schemas.openxmlformats.org/officeDocument/2006/relationships/image" Target="../media/image10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71.xml"/><Relationship Id="rId9" Type="http://schemas.openxmlformats.org/officeDocument/2006/relationships/image" Target="../media/image125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jpeg"/><Relationship Id="rId3" Type="http://schemas.openxmlformats.org/officeDocument/2006/relationships/slideLayout" Target="../slideLayouts/slideLayout66.xml"/><Relationship Id="rId7" Type="http://schemas.openxmlformats.org/officeDocument/2006/relationships/oleObject" Target="../embeddings/oleObject102.bin"/><Relationship Id="rId2" Type="http://schemas.openxmlformats.org/officeDocument/2006/relationships/tags" Target="../tags/tag818.xml"/><Relationship Id="rId1" Type="http://schemas.openxmlformats.org/officeDocument/2006/relationships/vmlDrawing" Target="../drawings/vmlDrawing99.vml"/><Relationship Id="rId6" Type="http://schemas.openxmlformats.org/officeDocument/2006/relationships/image" Target="../media/image10.png"/><Relationship Id="rId5" Type="http://schemas.openxmlformats.org/officeDocument/2006/relationships/image" Target="../media/image8.jpeg"/><Relationship Id="rId10" Type="http://schemas.openxmlformats.org/officeDocument/2006/relationships/image" Target="../media/image128.jpeg"/><Relationship Id="rId4" Type="http://schemas.openxmlformats.org/officeDocument/2006/relationships/notesSlide" Target="../notesSlides/notesSlide72.xml"/><Relationship Id="rId9" Type="http://schemas.openxmlformats.org/officeDocument/2006/relationships/image" Target="../media/image127.jpe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jpeg"/><Relationship Id="rId3" Type="http://schemas.openxmlformats.org/officeDocument/2006/relationships/slideLayout" Target="../slideLayouts/slideLayout66.xml"/><Relationship Id="rId7" Type="http://schemas.openxmlformats.org/officeDocument/2006/relationships/oleObject" Target="../embeddings/oleObject103.bin"/><Relationship Id="rId2" Type="http://schemas.openxmlformats.org/officeDocument/2006/relationships/tags" Target="../tags/tag819.xml"/><Relationship Id="rId1" Type="http://schemas.openxmlformats.org/officeDocument/2006/relationships/vmlDrawing" Target="../drawings/vmlDrawing100.vml"/><Relationship Id="rId6" Type="http://schemas.openxmlformats.org/officeDocument/2006/relationships/image" Target="../media/image10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73.xml"/><Relationship Id="rId9" Type="http://schemas.openxmlformats.org/officeDocument/2006/relationships/image" Target="../media/image130.jpe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jpeg"/><Relationship Id="rId3" Type="http://schemas.openxmlformats.org/officeDocument/2006/relationships/slideLayout" Target="../slideLayouts/slideLayout66.xml"/><Relationship Id="rId7" Type="http://schemas.openxmlformats.org/officeDocument/2006/relationships/oleObject" Target="../embeddings/oleObject104.bin"/><Relationship Id="rId2" Type="http://schemas.openxmlformats.org/officeDocument/2006/relationships/tags" Target="../tags/tag820.xml"/><Relationship Id="rId1" Type="http://schemas.openxmlformats.org/officeDocument/2006/relationships/vmlDrawing" Target="../drawings/vmlDrawing101.vml"/><Relationship Id="rId6" Type="http://schemas.openxmlformats.org/officeDocument/2006/relationships/image" Target="../media/image10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74.xml"/><Relationship Id="rId9" Type="http://schemas.openxmlformats.org/officeDocument/2006/relationships/image" Target="../media/image132.jpe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jpeg"/><Relationship Id="rId3" Type="http://schemas.openxmlformats.org/officeDocument/2006/relationships/slideLayout" Target="../slideLayouts/slideLayout66.xml"/><Relationship Id="rId7" Type="http://schemas.openxmlformats.org/officeDocument/2006/relationships/oleObject" Target="../embeddings/oleObject105.bin"/><Relationship Id="rId2" Type="http://schemas.openxmlformats.org/officeDocument/2006/relationships/tags" Target="../tags/tag821.xml"/><Relationship Id="rId1" Type="http://schemas.openxmlformats.org/officeDocument/2006/relationships/vmlDrawing" Target="../drawings/vmlDrawing102.vml"/><Relationship Id="rId6" Type="http://schemas.openxmlformats.org/officeDocument/2006/relationships/image" Target="../media/image10.png"/><Relationship Id="rId11" Type="http://schemas.openxmlformats.org/officeDocument/2006/relationships/image" Target="../media/image136.jpeg"/><Relationship Id="rId5" Type="http://schemas.openxmlformats.org/officeDocument/2006/relationships/image" Target="../media/image8.jpeg"/><Relationship Id="rId10" Type="http://schemas.openxmlformats.org/officeDocument/2006/relationships/image" Target="../media/image135.jpeg"/><Relationship Id="rId4" Type="http://schemas.openxmlformats.org/officeDocument/2006/relationships/notesSlide" Target="../notesSlides/notesSlide75.xml"/><Relationship Id="rId9" Type="http://schemas.openxmlformats.org/officeDocument/2006/relationships/image" Target="../media/image134.jpe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jpeg"/><Relationship Id="rId3" Type="http://schemas.openxmlformats.org/officeDocument/2006/relationships/slideLayout" Target="../slideLayouts/slideLayout66.xml"/><Relationship Id="rId7" Type="http://schemas.openxmlformats.org/officeDocument/2006/relationships/image" Target="../media/image137.png"/><Relationship Id="rId2" Type="http://schemas.openxmlformats.org/officeDocument/2006/relationships/tags" Target="../tags/tag822.xml"/><Relationship Id="rId1" Type="http://schemas.openxmlformats.org/officeDocument/2006/relationships/vmlDrawing" Target="../drawings/vmlDrawing103.vml"/><Relationship Id="rId6" Type="http://schemas.openxmlformats.org/officeDocument/2006/relationships/oleObject" Target="../embeddings/oleObject106.bin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76.xml"/><Relationship Id="rId9" Type="http://schemas.openxmlformats.org/officeDocument/2006/relationships/image" Target="../media/image10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jpeg"/><Relationship Id="rId3" Type="http://schemas.openxmlformats.org/officeDocument/2006/relationships/slideLayout" Target="../slideLayouts/slideLayout66.xml"/><Relationship Id="rId7" Type="http://schemas.openxmlformats.org/officeDocument/2006/relationships/oleObject" Target="../embeddings/oleObject107.bin"/><Relationship Id="rId2" Type="http://schemas.openxmlformats.org/officeDocument/2006/relationships/tags" Target="../tags/tag823.xml"/><Relationship Id="rId1" Type="http://schemas.openxmlformats.org/officeDocument/2006/relationships/vmlDrawing" Target="../drawings/vmlDrawing104.vml"/><Relationship Id="rId6" Type="http://schemas.openxmlformats.org/officeDocument/2006/relationships/image" Target="../media/image10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77.xml"/><Relationship Id="rId9" Type="http://schemas.openxmlformats.org/officeDocument/2006/relationships/image" Target="../media/image140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143.jpeg"/><Relationship Id="rId5" Type="http://schemas.openxmlformats.org/officeDocument/2006/relationships/image" Target="../media/image142.jpeg"/><Relationship Id="rId4" Type="http://schemas.openxmlformats.org/officeDocument/2006/relationships/image" Target="../media/image141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44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146.jpeg"/><Relationship Id="rId4" Type="http://schemas.openxmlformats.org/officeDocument/2006/relationships/image" Target="../media/image145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49.jpeg"/><Relationship Id="rId5" Type="http://schemas.openxmlformats.org/officeDocument/2006/relationships/image" Target="../media/image148.jpeg"/><Relationship Id="rId4" Type="http://schemas.openxmlformats.org/officeDocument/2006/relationships/image" Target="../media/image147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52.jpeg"/><Relationship Id="rId5" Type="http://schemas.openxmlformats.org/officeDocument/2006/relationships/image" Target="../media/image151.jpeg"/><Relationship Id="rId4" Type="http://schemas.openxmlformats.org/officeDocument/2006/relationships/image" Target="../media/image150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7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jpeg"/><Relationship Id="rId3" Type="http://schemas.openxmlformats.org/officeDocument/2006/relationships/slideLayout" Target="../slideLayouts/slideLayout66.xml"/><Relationship Id="rId7" Type="http://schemas.openxmlformats.org/officeDocument/2006/relationships/oleObject" Target="../embeddings/oleObject108.bin"/><Relationship Id="rId2" Type="http://schemas.openxmlformats.org/officeDocument/2006/relationships/tags" Target="../tags/tag824.xml"/><Relationship Id="rId1" Type="http://schemas.openxmlformats.org/officeDocument/2006/relationships/vmlDrawing" Target="../drawings/vmlDrawing105.vml"/><Relationship Id="rId6" Type="http://schemas.openxmlformats.org/officeDocument/2006/relationships/image" Target="../media/image10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78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jpeg"/><Relationship Id="rId3" Type="http://schemas.openxmlformats.org/officeDocument/2006/relationships/image" Target="../media/image155.jpeg"/><Relationship Id="rId7" Type="http://schemas.openxmlformats.org/officeDocument/2006/relationships/image" Target="../media/image159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58.jpeg"/><Relationship Id="rId11" Type="http://schemas.openxmlformats.org/officeDocument/2006/relationships/image" Target="../media/image163.jpeg"/><Relationship Id="rId5" Type="http://schemas.openxmlformats.org/officeDocument/2006/relationships/image" Target="../media/image157.jpeg"/><Relationship Id="rId10" Type="http://schemas.openxmlformats.org/officeDocument/2006/relationships/image" Target="../media/image162.jpeg"/><Relationship Id="rId4" Type="http://schemas.openxmlformats.org/officeDocument/2006/relationships/image" Target="../media/image156.jpeg"/><Relationship Id="rId9" Type="http://schemas.openxmlformats.org/officeDocument/2006/relationships/image" Target="../media/image161.jpe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jpeg"/><Relationship Id="rId3" Type="http://schemas.openxmlformats.org/officeDocument/2006/relationships/image" Target="../media/image165.jpeg"/><Relationship Id="rId7" Type="http://schemas.openxmlformats.org/officeDocument/2006/relationships/image" Target="../media/image169.jpeg"/><Relationship Id="rId12" Type="http://schemas.openxmlformats.org/officeDocument/2006/relationships/image" Target="../media/image174.png"/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168.jpeg"/><Relationship Id="rId11" Type="http://schemas.openxmlformats.org/officeDocument/2006/relationships/image" Target="../media/image173.jpeg"/><Relationship Id="rId5" Type="http://schemas.openxmlformats.org/officeDocument/2006/relationships/image" Target="../media/image167.jpeg"/><Relationship Id="rId10" Type="http://schemas.openxmlformats.org/officeDocument/2006/relationships/image" Target="../media/image172.jpeg"/><Relationship Id="rId4" Type="http://schemas.openxmlformats.org/officeDocument/2006/relationships/image" Target="../media/image166.jpeg"/><Relationship Id="rId9" Type="http://schemas.openxmlformats.org/officeDocument/2006/relationships/image" Target="../media/image171.jpe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jpeg"/><Relationship Id="rId3" Type="http://schemas.openxmlformats.org/officeDocument/2006/relationships/image" Target="../media/image175.jpeg"/><Relationship Id="rId7" Type="http://schemas.openxmlformats.org/officeDocument/2006/relationships/image" Target="../media/image179.jpeg"/><Relationship Id="rId12" Type="http://schemas.openxmlformats.org/officeDocument/2006/relationships/image" Target="../media/image184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78.jpeg"/><Relationship Id="rId11" Type="http://schemas.openxmlformats.org/officeDocument/2006/relationships/image" Target="../media/image183.jpeg"/><Relationship Id="rId5" Type="http://schemas.openxmlformats.org/officeDocument/2006/relationships/image" Target="../media/image177.png"/><Relationship Id="rId10" Type="http://schemas.openxmlformats.org/officeDocument/2006/relationships/image" Target="../media/image182.png"/><Relationship Id="rId4" Type="http://schemas.openxmlformats.org/officeDocument/2006/relationships/image" Target="../media/image176.jpeg"/><Relationship Id="rId9" Type="http://schemas.openxmlformats.org/officeDocument/2006/relationships/image" Target="../media/image181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0.png"/></Relationships>
</file>

<file path=ppt/slides/_rels/slide9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3.jpeg"/><Relationship Id="rId18" Type="http://schemas.openxmlformats.org/officeDocument/2006/relationships/image" Target="../media/image198.jpeg"/><Relationship Id="rId26" Type="http://schemas.openxmlformats.org/officeDocument/2006/relationships/image" Target="../media/image206.jpeg"/><Relationship Id="rId39" Type="http://schemas.openxmlformats.org/officeDocument/2006/relationships/image" Target="../media/image219.jpeg"/><Relationship Id="rId21" Type="http://schemas.openxmlformats.org/officeDocument/2006/relationships/image" Target="../media/image201.jpeg"/><Relationship Id="rId34" Type="http://schemas.openxmlformats.org/officeDocument/2006/relationships/image" Target="../media/image214.jpeg"/><Relationship Id="rId42" Type="http://schemas.openxmlformats.org/officeDocument/2006/relationships/image" Target="../media/image222.jpeg"/><Relationship Id="rId47" Type="http://schemas.openxmlformats.org/officeDocument/2006/relationships/image" Target="../media/image227.jpeg"/><Relationship Id="rId50" Type="http://schemas.openxmlformats.org/officeDocument/2006/relationships/image" Target="../media/image230.jpeg"/><Relationship Id="rId55" Type="http://schemas.openxmlformats.org/officeDocument/2006/relationships/image" Target="../media/image235.jpeg"/><Relationship Id="rId63" Type="http://schemas.openxmlformats.org/officeDocument/2006/relationships/image" Target="../media/image243.jpeg"/><Relationship Id="rId7" Type="http://schemas.openxmlformats.org/officeDocument/2006/relationships/image" Target="../media/image187.jpeg"/><Relationship Id="rId2" Type="http://schemas.openxmlformats.org/officeDocument/2006/relationships/notesSlide" Target="../notesSlides/notesSlide82.xml"/><Relationship Id="rId16" Type="http://schemas.openxmlformats.org/officeDocument/2006/relationships/image" Target="../media/image196.jpeg"/><Relationship Id="rId20" Type="http://schemas.openxmlformats.org/officeDocument/2006/relationships/image" Target="../media/image200.jpeg"/><Relationship Id="rId29" Type="http://schemas.openxmlformats.org/officeDocument/2006/relationships/image" Target="../media/image209.jpeg"/><Relationship Id="rId41" Type="http://schemas.openxmlformats.org/officeDocument/2006/relationships/image" Target="../media/image221.jpeg"/><Relationship Id="rId54" Type="http://schemas.openxmlformats.org/officeDocument/2006/relationships/image" Target="../media/image234.jpeg"/><Relationship Id="rId62" Type="http://schemas.openxmlformats.org/officeDocument/2006/relationships/image" Target="../media/image242.jpe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86.jpeg"/><Relationship Id="rId11" Type="http://schemas.openxmlformats.org/officeDocument/2006/relationships/image" Target="../media/image191.jpeg"/><Relationship Id="rId24" Type="http://schemas.openxmlformats.org/officeDocument/2006/relationships/image" Target="../media/image204.jpeg"/><Relationship Id="rId32" Type="http://schemas.openxmlformats.org/officeDocument/2006/relationships/image" Target="../media/image212.jpeg"/><Relationship Id="rId37" Type="http://schemas.openxmlformats.org/officeDocument/2006/relationships/image" Target="../media/image217.jpeg"/><Relationship Id="rId40" Type="http://schemas.openxmlformats.org/officeDocument/2006/relationships/image" Target="../media/image220.jpeg"/><Relationship Id="rId45" Type="http://schemas.openxmlformats.org/officeDocument/2006/relationships/image" Target="../media/image225.jpeg"/><Relationship Id="rId53" Type="http://schemas.openxmlformats.org/officeDocument/2006/relationships/image" Target="../media/image233.jpeg"/><Relationship Id="rId58" Type="http://schemas.openxmlformats.org/officeDocument/2006/relationships/image" Target="../media/image238.jpeg"/><Relationship Id="rId5" Type="http://schemas.openxmlformats.org/officeDocument/2006/relationships/image" Target="../media/image10.png"/><Relationship Id="rId15" Type="http://schemas.openxmlformats.org/officeDocument/2006/relationships/image" Target="../media/image195.jpeg"/><Relationship Id="rId23" Type="http://schemas.openxmlformats.org/officeDocument/2006/relationships/image" Target="../media/image203.jpeg"/><Relationship Id="rId28" Type="http://schemas.openxmlformats.org/officeDocument/2006/relationships/image" Target="../media/image208.jpeg"/><Relationship Id="rId36" Type="http://schemas.openxmlformats.org/officeDocument/2006/relationships/image" Target="../media/image216.jpeg"/><Relationship Id="rId49" Type="http://schemas.openxmlformats.org/officeDocument/2006/relationships/image" Target="../media/image229.jpeg"/><Relationship Id="rId57" Type="http://schemas.openxmlformats.org/officeDocument/2006/relationships/image" Target="../media/image237.jpeg"/><Relationship Id="rId61" Type="http://schemas.openxmlformats.org/officeDocument/2006/relationships/image" Target="../media/image241.jpeg"/><Relationship Id="rId10" Type="http://schemas.openxmlformats.org/officeDocument/2006/relationships/image" Target="../media/image190.jpeg"/><Relationship Id="rId19" Type="http://schemas.openxmlformats.org/officeDocument/2006/relationships/image" Target="../media/image199.png"/><Relationship Id="rId31" Type="http://schemas.openxmlformats.org/officeDocument/2006/relationships/image" Target="../media/image211.jpeg"/><Relationship Id="rId44" Type="http://schemas.openxmlformats.org/officeDocument/2006/relationships/image" Target="../media/image224.jpeg"/><Relationship Id="rId52" Type="http://schemas.openxmlformats.org/officeDocument/2006/relationships/image" Target="../media/image232.jpeg"/><Relationship Id="rId60" Type="http://schemas.openxmlformats.org/officeDocument/2006/relationships/image" Target="../media/image240.jpeg"/><Relationship Id="rId4" Type="http://schemas.openxmlformats.org/officeDocument/2006/relationships/image" Target="../media/image8.jpeg"/><Relationship Id="rId9" Type="http://schemas.openxmlformats.org/officeDocument/2006/relationships/image" Target="../media/image189.jpeg"/><Relationship Id="rId14" Type="http://schemas.openxmlformats.org/officeDocument/2006/relationships/image" Target="../media/image194.jpeg"/><Relationship Id="rId22" Type="http://schemas.openxmlformats.org/officeDocument/2006/relationships/image" Target="../media/image202.jpeg"/><Relationship Id="rId27" Type="http://schemas.openxmlformats.org/officeDocument/2006/relationships/image" Target="../media/image207.jpeg"/><Relationship Id="rId30" Type="http://schemas.openxmlformats.org/officeDocument/2006/relationships/image" Target="../media/image210.jpeg"/><Relationship Id="rId35" Type="http://schemas.openxmlformats.org/officeDocument/2006/relationships/image" Target="../media/image215.jpeg"/><Relationship Id="rId43" Type="http://schemas.openxmlformats.org/officeDocument/2006/relationships/image" Target="../media/image223.jpeg"/><Relationship Id="rId48" Type="http://schemas.openxmlformats.org/officeDocument/2006/relationships/image" Target="../media/image228.jpeg"/><Relationship Id="rId56" Type="http://schemas.openxmlformats.org/officeDocument/2006/relationships/image" Target="../media/image236.jpeg"/><Relationship Id="rId64" Type="http://schemas.openxmlformats.org/officeDocument/2006/relationships/image" Target="../media/image244.jpeg"/><Relationship Id="rId8" Type="http://schemas.openxmlformats.org/officeDocument/2006/relationships/image" Target="../media/image188.jpeg"/><Relationship Id="rId51" Type="http://schemas.openxmlformats.org/officeDocument/2006/relationships/image" Target="../media/image231.jpeg"/><Relationship Id="rId3" Type="http://schemas.openxmlformats.org/officeDocument/2006/relationships/image" Target="../media/image185.jpeg"/><Relationship Id="rId12" Type="http://schemas.openxmlformats.org/officeDocument/2006/relationships/image" Target="../media/image192.jpeg"/><Relationship Id="rId17" Type="http://schemas.openxmlformats.org/officeDocument/2006/relationships/image" Target="../media/image197.jpeg"/><Relationship Id="rId25" Type="http://schemas.openxmlformats.org/officeDocument/2006/relationships/image" Target="../media/image205.jpeg"/><Relationship Id="rId33" Type="http://schemas.openxmlformats.org/officeDocument/2006/relationships/image" Target="../media/image213.jpeg"/><Relationship Id="rId38" Type="http://schemas.openxmlformats.org/officeDocument/2006/relationships/image" Target="../media/image218.jpeg"/><Relationship Id="rId46" Type="http://schemas.openxmlformats.org/officeDocument/2006/relationships/image" Target="../media/image226.jpeg"/><Relationship Id="rId59" Type="http://schemas.openxmlformats.org/officeDocument/2006/relationships/image" Target="../media/image2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268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-3512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2"/>
            </p:custDataLst>
            <p:extLst/>
          </p:nvPr>
        </p:nvGraphicFramePr>
        <p:xfrm>
          <a:off x="1622" y="1354"/>
          <a:ext cx="1619" cy="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01" name="think-cell Slide" r:id="rId6" imgW="270" imgH="270" progId="">
                  <p:embed/>
                </p:oleObj>
              </mc:Choice>
              <mc:Fallback>
                <p:oleObj name="think-cell Slide" r:id="rId6" imgW="270" imgH="270" progId="">
                  <p:embed/>
                  <p:pic>
                    <p:nvPicPr>
                      <p:cNvPr id="0" name="Picture 395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354"/>
                        <a:ext cx="1619" cy="1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-3511"/>
            <a:ext cx="9144000" cy="552093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Публичный доклад</a:t>
            </a:r>
            <a:endParaRPr lang="ru-RU" sz="4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" y="548581"/>
            <a:ext cx="5719313" cy="77638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26019" y="548581"/>
            <a:ext cx="3717985" cy="77638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24688" y="5287992"/>
            <a:ext cx="5719313" cy="77638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5287992"/>
            <a:ext cx="3717985" cy="77638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5365630"/>
            <a:ext cx="9144000" cy="34937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162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  <p:pic>
        <p:nvPicPr>
          <p:cNvPr id="10615" name="Picture 375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3811" y="765107"/>
            <a:ext cx="4461997" cy="3254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921275" y="4042935"/>
            <a:ext cx="804397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Морозов Александр Юрьевич</a:t>
            </a:r>
          </a:p>
          <a:p>
            <a:pPr algn="ctr"/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иректор МБОУ «Гимназия №3» </a:t>
            </a:r>
            <a:r>
              <a:rPr lang="ru-RU" sz="18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Вахитовского</a:t>
            </a:r>
            <a:r>
              <a:rPr 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района </a:t>
            </a:r>
            <a:r>
              <a:rPr lang="ru-RU" sz="18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г.Казани</a:t>
            </a:r>
            <a:r>
              <a:rPr 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«Заслуженный учитель РТ»</a:t>
            </a:r>
            <a:endParaRPr lang="ru-RU" sz="1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54145" y="5326811"/>
            <a:ext cx="21651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 апреля 2018г.</a:t>
            </a:r>
            <a:endParaRPr lang="ru-RU" sz="1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65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44660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4492" y="-3512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8035905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717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417571" y="136329"/>
            <a:ext cx="8135483" cy="707886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000000"/>
                </a:solidFill>
                <a:latin typeface="Georgia" panose="02040502050405020303" pitchFamily="18" charset="0"/>
              </a:rPr>
              <a:t>Федеральный закон от 29.12.2012 N 273-ФЗ (ред. от 07.03.2018) </a:t>
            </a:r>
            <a:r>
              <a:rPr lang="ru-RU" altLang="ru-RU" sz="20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«Об </a:t>
            </a:r>
            <a:r>
              <a:rPr lang="ru-RU" altLang="ru-RU" sz="2000" b="1" dirty="0">
                <a:solidFill>
                  <a:srgbClr val="000000"/>
                </a:solidFill>
                <a:latin typeface="Georgia" panose="02040502050405020303" pitchFamily="18" charset="0"/>
              </a:rPr>
              <a:t>образовании </a:t>
            </a:r>
            <a:r>
              <a:rPr lang="ru-RU" altLang="ru-RU" sz="20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в Российской Федерации»  </a:t>
            </a:r>
            <a:endParaRPr lang="ru-RU" altLang="ru-RU" sz="200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16" name="Прямоугольник 1"/>
          <p:cNvSpPr>
            <a:spLocks noChangeArrowheads="1"/>
          </p:cNvSpPr>
          <p:nvPr/>
        </p:nvSpPr>
        <p:spPr bwMode="auto">
          <a:xfrm>
            <a:off x="849413" y="1084239"/>
            <a:ext cx="844273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u="sng" dirty="0">
                <a:solidFill>
                  <a:srgbClr val="006600"/>
                </a:solidFill>
                <a:latin typeface="Georgia" panose="02040502050405020303" pitchFamily="18" charset="0"/>
              </a:rPr>
              <a:t>Статья </a:t>
            </a:r>
            <a:r>
              <a:rPr lang="ru-RU" altLang="ru-RU" sz="2400" b="1" u="sng" dirty="0" smtClean="0">
                <a:solidFill>
                  <a:srgbClr val="006600"/>
                </a:solidFill>
                <a:latin typeface="Georgia" panose="02040502050405020303" pitchFamily="18" charset="0"/>
              </a:rPr>
              <a:t>29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6600"/>
                </a:solidFill>
                <a:latin typeface="Georgia" panose="02040502050405020303" pitchFamily="18" charset="0"/>
              </a:rPr>
              <a:t>Информационная </a:t>
            </a:r>
            <a:r>
              <a:rPr lang="ru-RU" altLang="ru-RU" sz="1800" b="1" dirty="0">
                <a:solidFill>
                  <a:srgbClr val="006600"/>
                </a:solidFill>
                <a:latin typeface="Georgia" panose="02040502050405020303" pitchFamily="18" charset="0"/>
              </a:rPr>
              <a:t>открытость образовательной организации</a:t>
            </a:r>
          </a:p>
        </p:txBody>
      </p:sp>
      <p:sp>
        <p:nvSpPr>
          <p:cNvPr id="17" name="Прямоугольник 2"/>
          <p:cNvSpPr>
            <a:spLocks noChangeArrowheads="1"/>
          </p:cNvSpPr>
          <p:nvPr/>
        </p:nvSpPr>
        <p:spPr bwMode="auto">
          <a:xfrm>
            <a:off x="849413" y="1784646"/>
            <a:ext cx="69215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rgbClr val="3333CC"/>
                </a:solidFill>
                <a:latin typeface="Georgia" panose="02040502050405020303" pitchFamily="18" charset="0"/>
              </a:rPr>
              <a:t>Образовательные организации формируют открытые и общедоступные информационные ресурсы, содержащие информацию об их деятельности, и обеспечивают доступ к таким ресурсам посредством размещения их в информационно-телекоммуникационных сетях, в том числе на официальном сайте образовательной организации в сети "Интернет".</a:t>
            </a: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417571" y="3716159"/>
            <a:ext cx="8377841" cy="40011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Georgia" panose="02040502050405020303" pitchFamily="18" charset="0"/>
              </a:rPr>
              <a:t> </a:t>
            </a:r>
            <a:r>
              <a:rPr lang="ru-RU" altLang="ru-RU" sz="2000" b="1" dirty="0" smtClean="0">
                <a:latin typeface="Georgia" panose="02040502050405020303" pitchFamily="18" charset="0"/>
              </a:rPr>
              <a:t>Приказ  </a:t>
            </a:r>
            <a:r>
              <a:rPr lang="ru-RU" altLang="ru-RU" sz="2000" b="1" dirty="0" err="1">
                <a:latin typeface="Georgia" panose="02040502050405020303" pitchFamily="18" charset="0"/>
              </a:rPr>
              <a:t>Минобрнауки</a:t>
            </a:r>
            <a:r>
              <a:rPr lang="ru-RU" altLang="ru-RU" sz="2000" b="1" dirty="0">
                <a:latin typeface="Georgia" panose="02040502050405020303" pitchFamily="18" charset="0"/>
              </a:rPr>
              <a:t> России от 14.06.2013 № </a:t>
            </a:r>
            <a:r>
              <a:rPr lang="ru-RU" altLang="ru-RU" sz="2000" b="1" dirty="0" smtClean="0">
                <a:latin typeface="Georgia" panose="02040502050405020303" pitchFamily="18" charset="0"/>
              </a:rPr>
              <a:t>462</a:t>
            </a:r>
            <a:endParaRPr lang="ru-RU" altLang="ru-RU" sz="20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79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8035905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413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AutoShape 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9754" y="1277257"/>
            <a:ext cx="8420245" cy="302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 </a:t>
            </a:r>
            <a:r>
              <a:rPr lang="ru-RU" sz="2400" b="1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доступности качественного образования, </a:t>
            </a:r>
            <a:endParaRPr lang="ru-RU" sz="2400" b="1" dirty="0" smtClean="0">
              <a:solidFill>
                <a:srgbClr val="3333CC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достижение </a:t>
            </a:r>
            <a:r>
              <a:rPr lang="ru-RU" sz="2400" b="1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всеми учащимися планируемых результатов обучения</a:t>
            </a:r>
            <a:r>
              <a:rPr lang="ru-RU" sz="2400" b="1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личностных </a:t>
            </a:r>
            <a:r>
              <a:rPr lang="ru-RU" sz="2400" b="1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качеств </a:t>
            </a:r>
            <a:r>
              <a:rPr lang="ru-RU" sz="2400" b="1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ребенка, </a:t>
            </a:r>
            <a:endParaRPr lang="ru-RU" sz="2400" b="1" dirty="0" smtClean="0">
              <a:solidFill>
                <a:srgbClr val="3333CC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становление </a:t>
            </a:r>
            <a:r>
              <a:rPr lang="ru-RU" sz="2400" b="1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его способности быть полноценной, социально активной, конкурентоспособной </a:t>
            </a:r>
            <a:r>
              <a:rPr lang="ru-RU" sz="2400" b="1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личностью</a:t>
            </a:r>
            <a:r>
              <a:rPr lang="ru-RU" sz="2400" b="1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400" b="1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0" y="-3511"/>
            <a:ext cx="9144004" cy="965791"/>
            <a:chOff x="0" y="-3511"/>
            <a:chExt cx="9144004" cy="965791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158742" y="35807"/>
            <a:ext cx="86712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Цели деятельности гимназии:</a:t>
            </a:r>
            <a:endParaRPr lang="ru-RU" sz="48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7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8035905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058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9755" y="1277257"/>
            <a:ext cx="8323610" cy="3804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ru-RU" sz="3200" b="1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уровень </a:t>
            </a:r>
            <a:r>
              <a:rPr lang="ru-RU" sz="32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начальное </a:t>
            </a:r>
            <a:r>
              <a:rPr lang="ru-RU" sz="32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общее </a:t>
            </a:r>
            <a:r>
              <a:rPr lang="ru-RU" sz="32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образование, </a:t>
            </a:r>
            <a:endParaRPr lang="ru-RU" sz="3200" dirty="0" smtClean="0">
              <a:solidFill>
                <a:srgbClr val="3333CC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ru-RU" sz="3200" b="1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уровень </a:t>
            </a:r>
            <a:r>
              <a:rPr lang="ru-RU" sz="32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основное общее образование </a:t>
            </a:r>
            <a:r>
              <a:rPr lang="ru-RU" sz="32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(</a:t>
            </a:r>
            <a:r>
              <a:rPr lang="ru-RU" sz="32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гуманитарное направление), </a:t>
            </a:r>
            <a:endParaRPr lang="ru-RU" sz="3200" dirty="0" smtClean="0">
              <a:solidFill>
                <a:srgbClr val="3333CC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ru-RU" sz="3200" b="1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уровень </a:t>
            </a:r>
            <a:r>
              <a:rPr lang="ru-RU" sz="32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среднее общее образование (социально- гуманитарный профиль).</a:t>
            </a:r>
            <a:endParaRPr lang="ru-RU" sz="32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0" y="-3511"/>
            <a:ext cx="9144004" cy="965791"/>
            <a:chOff x="0" y="-3511"/>
            <a:chExt cx="9144004" cy="965791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469755" y="37644"/>
            <a:ext cx="83602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Программы обучения:</a:t>
            </a:r>
            <a:endParaRPr lang="ru-RU" sz="48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849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849085" y="2797918"/>
            <a:ext cx="7707086" cy="40011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endParaRPr lang="ru-RU" sz="2000" dirty="0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770021" y="1052587"/>
            <a:ext cx="7707086" cy="40011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endParaRPr lang="ru-RU" sz="2000" dirty="0"/>
          </a:p>
        </p:txBody>
      </p:sp>
      <p:pic>
        <p:nvPicPr>
          <p:cNvPr id="14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0" y="-3511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13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22514" y="962280"/>
            <a:ext cx="8403772" cy="436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Качественный состав учителей</a:t>
            </a:r>
            <a:endParaRPr lang="ru-RU" sz="2400" dirty="0">
              <a:solidFill>
                <a:srgbClr val="0066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44 педагогических работника, из них:</a:t>
            </a:r>
            <a:endParaRPr lang="ru-RU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 педагогов – высшей квалификационной категории</a:t>
            </a:r>
            <a:endParaRPr lang="ru-RU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23 педагога   – первой квалификационной категории</a:t>
            </a:r>
            <a:endParaRPr lang="ru-RU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Награды учителей </a:t>
            </a:r>
            <a:endParaRPr lang="ru-RU" sz="2400" dirty="0">
              <a:solidFill>
                <a:srgbClr val="0066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педагога имеет звание «Заслуженный учитель Республики Татарстан»</a:t>
            </a:r>
            <a:endParaRPr lang="ru-RU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педагог удостоен звания «Почетный работник общего образования Российской Федерации»</a:t>
            </a:r>
            <a:endParaRPr lang="ru-RU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педагога награждены почетным знаком «За заслуги в образовании»</a:t>
            </a:r>
            <a:endParaRPr lang="ru-RU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педагогов награждены «Почетной грамотой МО и Н РФ»</a:t>
            </a:r>
            <a:endParaRPr lang="ru-RU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 педагогов награждены «Почетной грамотой МО и Н РТ»</a:t>
            </a:r>
            <a:endParaRPr lang="ru-RU" dirty="0">
              <a:solidFill>
                <a:srgbClr val="3333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22514" y="133358"/>
            <a:ext cx="8360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Педагогический коллектив гимназии</a:t>
            </a:r>
            <a:endParaRPr lang="ru-RU" sz="36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16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0350" y="4437914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0" y="-3511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13" name="Диаграмма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247536"/>
              </p:ext>
            </p:extLst>
          </p:nvPr>
        </p:nvGraphicFramePr>
        <p:xfrm>
          <a:off x="622656" y="1064736"/>
          <a:ext cx="7797471" cy="3775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21354" y="4880103"/>
            <a:ext cx="6763657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комплектованию на 01.09.2016 г. в гимназии обучалось 541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человек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22 классах, на 31.05.2017 г. – 535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человек. 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21354" y="80912"/>
            <a:ext cx="8360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Внутренняя система оценки качества</a:t>
            </a:r>
            <a:endParaRPr lang="ru-RU" sz="36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49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0" y="-3511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13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22514" y="962280"/>
            <a:ext cx="7810214" cy="4073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Выводы: </a:t>
            </a: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число </a:t>
            </a: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детей, обучающихся на «4» и «5</a:t>
            </a:r>
            <a:r>
              <a:rPr lang="ru-RU" sz="24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возрастает</a:t>
            </a: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ru-RU" sz="24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24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спеваемость снижается: появились «неуспевающие» обучающиеся</a:t>
            </a: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ru-RU" sz="24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ru-RU" sz="24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атруднения </a:t>
            </a: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вызывают обязательные предметы </a:t>
            </a:r>
            <a:r>
              <a:rPr lang="ru-RU" sz="2400" b="1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математика и русский </a:t>
            </a:r>
            <a:r>
              <a:rPr lang="ru-RU" sz="2400" b="1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язык</a:t>
            </a:r>
            <a:r>
              <a:rPr lang="ru-RU" sz="24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24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оявились условно переведенные </a:t>
            </a: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обучающиеся в начальных классах </a:t>
            </a:r>
            <a:r>
              <a:rPr lang="ru-RU" sz="24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(2Б класс).</a:t>
            </a:r>
            <a:endParaRPr lang="ru-RU" sz="2400" dirty="0">
              <a:solidFill>
                <a:srgbClr val="3333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21354" y="80912"/>
            <a:ext cx="8360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Внутренняя система оценки качества</a:t>
            </a:r>
            <a:endParaRPr lang="ru-RU" sz="36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76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0" y="-3511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144432" y="1130543"/>
            <a:ext cx="53523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Мониторинг качества </a:t>
            </a: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обученности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 </a:t>
            </a: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уровням 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обучения</a:t>
            </a:r>
            <a:endParaRPr lang="ru-RU" dirty="0"/>
          </a:p>
        </p:txBody>
      </p:sp>
      <p:pic>
        <p:nvPicPr>
          <p:cNvPr id="13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Диаграмма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4747831"/>
              </p:ext>
            </p:extLst>
          </p:nvPr>
        </p:nvGraphicFramePr>
        <p:xfrm>
          <a:off x="0" y="1643269"/>
          <a:ext cx="8799259" cy="3327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521354" y="80912"/>
            <a:ext cx="8360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Внутренняя система оценки качества</a:t>
            </a:r>
            <a:endParaRPr lang="ru-RU" sz="36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322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4482" y="4514010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92501" y="1019586"/>
            <a:ext cx="8415234" cy="4596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Государственная (итоговая) аттестация выпускников гимназии проходила в форме единого государственного экзамена (ЕГЭ) для </a:t>
            </a:r>
            <a:r>
              <a:rPr lang="tt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28 </a:t>
            </a: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выпускников. </a:t>
            </a:r>
            <a:endParaRPr lang="ru-RU" sz="2400" dirty="0" smtClean="0">
              <a:solidFill>
                <a:srgbClr val="3333CC"/>
              </a:solidFill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Все </a:t>
            </a: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выпускники успешно прошли ГИА и получили аттестаты о среднем общем образовании, </a:t>
            </a:r>
            <a:r>
              <a:rPr lang="tt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4 (четверо) </a:t>
            </a: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из них получили аттестат с отличием «За особые успехи в учении» и награждены золотой медалью.</a:t>
            </a:r>
            <a:endParaRPr lang="ru-RU" sz="24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35" indent="448945"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Результаты ЕГЭ по всем общеобразовательным предметам в 2017 году выше средних показателей по России, Республике Татарстан и городу Казани.</a:t>
            </a:r>
            <a:endParaRPr lang="ru-RU" sz="2400" dirty="0">
              <a:solidFill>
                <a:srgbClr val="3333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8229" y="-99515"/>
            <a:ext cx="83602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Государственная (итоговая) аттестация выпускников 11 классов</a:t>
            </a:r>
            <a:endParaRPr lang="ru-RU" sz="32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44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4" y="-3512"/>
            <a:ext cx="9144004" cy="969303"/>
            <a:chOff x="2" y="-7023"/>
            <a:chExt cx="9144004" cy="969303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6" y="-7023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768181"/>
              </p:ext>
            </p:extLst>
          </p:nvPr>
        </p:nvGraphicFramePr>
        <p:xfrm>
          <a:off x="1067779" y="1814285"/>
          <a:ext cx="6582228" cy="3598731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681865"/>
                <a:gridCol w="1418486"/>
                <a:gridCol w="1418486"/>
                <a:gridCol w="687797"/>
                <a:gridCol w="687797"/>
                <a:gridCol w="687797"/>
              </a:tblGrid>
              <a:tr h="33784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Предметы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>
                    <a:solidFill>
                      <a:srgbClr val="0070C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2017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56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highlight>
                            <a:srgbClr val="00FF00"/>
                          </a:highlight>
                        </a:rPr>
                        <a:t>Гимназия </a:t>
                      </a:r>
                      <a:r>
                        <a:rPr lang="ru-RU" sz="1400" dirty="0">
                          <a:effectLst/>
                          <a:highlight>
                            <a:srgbClr val="00FF00"/>
                          </a:highlight>
                        </a:rPr>
                        <a:t>3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highlight>
                            <a:srgbClr val="FFFF00"/>
                          </a:highlight>
                        </a:rPr>
                        <a:t>Динамика (сравнение с городом)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Вахитовский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marR="0" indent="0" algn="ctr" defTabSz="914330" rtl="0" eaLnBrk="1" fontAlgn="auto" latinLnBrk="0" hangingPunct="1">
                        <a:lnSpc>
                          <a:spcPts val="139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spc="-10" dirty="0" smtClean="0">
                          <a:effectLst/>
                        </a:rPr>
                        <a:t>г. Казань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39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РТ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</a:tr>
              <a:tr h="397068">
                <a:tc>
                  <a:txBody>
                    <a:bodyPr/>
                    <a:lstStyle/>
                    <a:p>
                      <a:pPr marL="635" marR="142240" indent="-63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Русский язык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highlight>
                            <a:srgbClr val="00FF00"/>
                          </a:highlight>
                        </a:rPr>
                        <a:t>74,4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highlight>
                            <a:srgbClr val="FFFF00"/>
                          </a:highlight>
                        </a:rPr>
                        <a:t>+ 2,4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74,0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72,0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72,6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</a:tr>
              <a:tr h="225227">
                <a:tc>
                  <a:txBody>
                    <a:bodyPr/>
                    <a:lstStyle/>
                    <a:p>
                      <a:pPr marL="635" indent="-63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Математика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highlight>
                            <a:srgbClr val="00FF00"/>
                          </a:highlight>
                        </a:rPr>
                        <a:t>60,4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</a:rPr>
                        <a:t>+ 4,6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61,5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55,8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55,7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</a:tr>
              <a:tr h="225227">
                <a:tc>
                  <a:txBody>
                    <a:bodyPr/>
                    <a:lstStyle/>
                    <a:p>
                      <a:pPr marL="635" indent="-63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Физика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highlight>
                            <a:srgbClr val="00FF00"/>
                          </a:highlight>
                        </a:rPr>
                        <a:t>59,0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</a:rPr>
                        <a:t>+ 2,0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62,9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57,0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56,7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</a:tr>
              <a:tr h="225227">
                <a:tc>
                  <a:txBody>
                    <a:bodyPr/>
                    <a:lstStyle/>
                    <a:p>
                      <a:pPr marL="635" indent="-63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Биология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highlight>
                            <a:srgbClr val="00FF00"/>
                          </a:highlight>
                        </a:rPr>
                        <a:t>61,0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</a:rPr>
                        <a:t>+ 2,3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60,7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58,4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59,2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</a:tr>
              <a:tr h="225227">
                <a:tc>
                  <a:txBody>
                    <a:bodyPr/>
                    <a:lstStyle/>
                    <a:p>
                      <a:pPr marL="635" indent="-63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История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highlight>
                            <a:srgbClr val="00FF00"/>
                          </a:highlight>
                        </a:rPr>
                        <a:t>71,0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</a:rPr>
                        <a:t>+ 13,0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56,7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58,0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59,4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</a:tr>
              <a:tr h="450455">
                <a:tc>
                  <a:txBody>
                    <a:bodyPr/>
                    <a:lstStyle/>
                    <a:p>
                      <a:pPr marL="635" indent="-63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Английский язык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highlight>
                            <a:srgbClr val="00FF00"/>
                          </a:highlight>
                        </a:rPr>
                        <a:t>92,0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</a:rPr>
                        <a:t>+ 15,0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79,2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77,0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75,4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</a:tr>
              <a:tr h="450455">
                <a:tc>
                  <a:txBody>
                    <a:bodyPr/>
                    <a:lstStyle/>
                    <a:p>
                      <a:pPr marL="635" indent="-63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Обществознание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highlight>
                            <a:srgbClr val="00FF00"/>
                          </a:highlight>
                        </a:rPr>
                        <a:t>70,0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</a:rPr>
                        <a:t>+ 9,8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60,4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60,2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60,1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</a:tr>
              <a:tr h="225227">
                <a:tc>
                  <a:txBody>
                    <a:bodyPr/>
                    <a:lstStyle/>
                    <a:p>
                      <a:pPr marL="635" indent="-63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Литература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highlight>
                            <a:srgbClr val="00FF00"/>
                          </a:highlight>
                        </a:rPr>
                        <a:t>74,7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</a:rPr>
                        <a:t>+ 10,5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63,5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64,2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64,3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432" marR="33432" marT="0" marB="0" anchor="ctr"/>
                </a:tc>
              </a:tr>
            </a:tbl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922954169"/>
              </p:ext>
            </p:extLst>
          </p:nvPr>
        </p:nvGraphicFramePr>
        <p:xfrm>
          <a:off x="3134867" y="1258566"/>
          <a:ext cx="3266151" cy="338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34066" y="-82086"/>
            <a:ext cx="88758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Государственная (итоговая</a:t>
            </a:r>
            <a:r>
              <a:rPr 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 аттестация выпускников 11 классов</a:t>
            </a:r>
          </a:p>
        </p:txBody>
      </p:sp>
    </p:spTree>
    <p:extLst>
      <p:ext uri="{BB962C8B-B14F-4D97-AF65-F5344CB8AC3E}">
        <p14:creationId xmlns:p14="http://schemas.microsoft.com/office/powerpoint/2010/main" val="319127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91882" y="1048287"/>
            <a:ext cx="8415234" cy="405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Выводы.</a:t>
            </a: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400" dirty="0" smtClean="0">
              <a:solidFill>
                <a:srgbClr val="3333CC"/>
              </a:solidFill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Результаты </a:t>
            </a: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ГИА в 11  классе очень 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высокие:</a:t>
            </a:r>
            <a:endParaRPr lang="ru-RU" sz="20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 положительная динамика по всем 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предметам;</a:t>
            </a:r>
            <a:endParaRPr lang="ru-RU" sz="20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 очень высокий средний балл по английскому 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языку;</a:t>
            </a:r>
            <a:endParaRPr lang="ru-RU" sz="20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 высокий средний балл по русскому языку, литературе, истории, 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обществознанию;</a:t>
            </a:r>
            <a:endParaRPr lang="ru-RU" sz="20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 средний балл по математике превысил 60 баллов 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это 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выше, чем в других гуманитарных гимназиях;</a:t>
            </a:r>
            <a:endParaRPr lang="ru-RU" sz="20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0170" indent="-9017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 хотя отсутствуют выпускники, 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получившие </a:t>
            </a: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100 баллов, больше половины выпускников 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сдали </a:t>
            </a: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ЕГЭ 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на 80 </a:t>
            </a: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 более 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баллов;</a:t>
            </a:r>
            <a:endParaRPr lang="ru-RU" sz="20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 «медалисты» получили высокие баллы на ЕГЭ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0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7185" y="-70179"/>
            <a:ext cx="88896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Государственная (итоговая) аттестация выпускников 11 классов</a:t>
            </a:r>
          </a:p>
        </p:txBody>
      </p:sp>
    </p:spTree>
    <p:extLst>
      <p:ext uri="{BB962C8B-B14F-4D97-AF65-F5344CB8AC3E}">
        <p14:creationId xmlns:p14="http://schemas.microsoft.com/office/powerpoint/2010/main" val="939664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13" name="Диаграмм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01425"/>
              </p:ext>
            </p:extLst>
          </p:nvPr>
        </p:nvGraphicFramePr>
        <p:xfrm>
          <a:off x="391882" y="1162049"/>
          <a:ext cx="8360228" cy="4294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127185" y="-70179"/>
            <a:ext cx="88896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Государственная (итоговая) аттестация выпускников 11 классов</a:t>
            </a:r>
          </a:p>
        </p:txBody>
      </p:sp>
    </p:spTree>
    <p:extLst>
      <p:ext uri="{BB962C8B-B14F-4D97-AF65-F5344CB8AC3E}">
        <p14:creationId xmlns:p14="http://schemas.microsoft.com/office/powerpoint/2010/main" val="160415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43000" y="1133060"/>
            <a:ext cx="1300466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43000" y="4428710"/>
            <a:ext cx="1300466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8964351"/>
              </p:ext>
            </p:extLst>
          </p:nvPr>
        </p:nvGraphicFramePr>
        <p:xfrm>
          <a:off x="982897" y="1060139"/>
          <a:ext cx="7178193" cy="3386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67050" y="4676908"/>
            <a:ext cx="6963507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Выводы: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доля 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высокобальников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(учащихся, набравших более 80 и 90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баллов)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ежегодно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возрастает.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Так, в 2017 году </a:t>
            </a: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57%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от общего количества   выпускников получили 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более 80 баллов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, из них 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25% более 90 баллов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7185" y="-70179"/>
            <a:ext cx="88896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Государственная (итоговая) аттестация выпускников 11 классов</a:t>
            </a:r>
          </a:p>
        </p:txBody>
      </p:sp>
    </p:spTree>
    <p:extLst>
      <p:ext uri="{BB962C8B-B14F-4D97-AF65-F5344CB8AC3E}">
        <p14:creationId xmlns:p14="http://schemas.microsoft.com/office/powerpoint/2010/main" val="302644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733047"/>
              </p:ext>
            </p:extLst>
          </p:nvPr>
        </p:nvGraphicFramePr>
        <p:xfrm>
          <a:off x="1019846" y="1615397"/>
          <a:ext cx="7630669" cy="385117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935981"/>
                <a:gridCol w="831103"/>
                <a:gridCol w="831918"/>
                <a:gridCol w="831103"/>
                <a:gridCol w="831918"/>
                <a:gridCol w="831918"/>
                <a:gridCol w="1536728"/>
              </a:tblGrid>
              <a:tr h="7047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Предметы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2013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2014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2015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2016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2017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Динамика (сравнение с 2016 годом)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 anchor="ctr">
                    <a:solidFill>
                      <a:srgbClr val="0070C0"/>
                    </a:solidFill>
                  </a:tcPr>
                </a:tc>
              </a:tr>
              <a:tr h="453404">
                <a:tc>
                  <a:txBody>
                    <a:bodyPr/>
                    <a:lstStyle/>
                    <a:p>
                      <a:pPr marL="635" marR="142240" indent="-63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Русский язык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70,4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68,1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72,8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74,4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+ 1,6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</a:tr>
              <a:tr h="234921">
                <a:tc>
                  <a:txBody>
                    <a:bodyPr/>
                    <a:lstStyle/>
                    <a:p>
                      <a:pPr marL="635" indent="-63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Математика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55,1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46,8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49,7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52,3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60,4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+ 8,1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</a:tr>
              <a:tr h="234921">
                <a:tc>
                  <a:txBody>
                    <a:bodyPr/>
                    <a:lstStyle/>
                    <a:p>
                      <a:pPr marL="635" indent="-63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Физика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47,8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45,3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47,0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51,6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59,0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+ 7,4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</a:tr>
              <a:tr h="234921">
                <a:tc>
                  <a:txBody>
                    <a:bodyPr/>
                    <a:lstStyle/>
                    <a:p>
                      <a:pPr marL="635" indent="-63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Химия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72,5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51,3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51,0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45,5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48,0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+ 2,5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</a:tr>
              <a:tr h="234921">
                <a:tc>
                  <a:txBody>
                    <a:bodyPr/>
                    <a:lstStyle/>
                    <a:p>
                      <a:pPr marL="635" indent="-63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Биология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73,8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62,3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55,0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57,2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61,0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+ 3,8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</a:tr>
              <a:tr h="234921">
                <a:tc>
                  <a:txBody>
                    <a:bodyPr/>
                    <a:lstStyle/>
                    <a:p>
                      <a:pPr marL="635" indent="-63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История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54,2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51,8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40,7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56,8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71,0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+ 14,2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</a:tr>
              <a:tr h="234921">
                <a:tc>
                  <a:txBody>
                    <a:bodyPr/>
                    <a:lstStyle/>
                    <a:p>
                      <a:pPr marL="635" indent="-63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Английский язык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70,8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64,2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68,3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74,0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92,0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+ 18,0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</a:tr>
              <a:tr h="234921">
                <a:tc>
                  <a:txBody>
                    <a:bodyPr/>
                    <a:lstStyle/>
                    <a:p>
                      <a:pPr marL="635" indent="-63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Обществознание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61,0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58,2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58,1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55,5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70,0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+ 14,5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</a:tr>
              <a:tr h="234921">
                <a:tc>
                  <a:txBody>
                    <a:bodyPr/>
                    <a:lstStyle/>
                    <a:p>
                      <a:pPr marL="635" indent="-63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Литература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55,3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64,3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62,0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51,3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74,7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+ 23,4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</a:tr>
              <a:tr h="453404">
                <a:tc>
                  <a:txBody>
                    <a:bodyPr/>
                    <a:lstStyle/>
                    <a:p>
                      <a:pPr marL="635" indent="-63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Информатика и ИКТ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52,2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47,0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51,0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55,0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</a:tr>
              <a:tr h="234921">
                <a:tc>
                  <a:txBody>
                    <a:bodyPr/>
                    <a:lstStyle/>
                    <a:p>
                      <a:pPr marL="635" indent="-63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География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43,0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  <a:tc>
                  <a:txBody>
                    <a:bodyPr/>
                    <a:lstStyle/>
                    <a:p>
                      <a:pPr marL="635" indent="-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656" marR="28656" marT="0" marB="0"/>
                </a:tc>
              </a:tr>
            </a:tbl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4210032466"/>
              </p:ext>
            </p:extLst>
          </p:nvPr>
        </p:nvGraphicFramePr>
        <p:xfrm>
          <a:off x="1951953" y="1098909"/>
          <a:ext cx="5718847" cy="338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27185" y="-70179"/>
            <a:ext cx="88896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Государственная (итоговая) аттестация выпускников 11 классов</a:t>
            </a:r>
          </a:p>
        </p:txBody>
      </p:sp>
    </p:spTree>
    <p:extLst>
      <p:ext uri="{BB962C8B-B14F-4D97-AF65-F5344CB8AC3E}">
        <p14:creationId xmlns:p14="http://schemas.microsoft.com/office/powerpoint/2010/main" val="191824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210033" y="13250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5815843"/>
              </p:ext>
            </p:extLst>
          </p:nvPr>
        </p:nvGraphicFramePr>
        <p:xfrm>
          <a:off x="704814" y="1132669"/>
          <a:ext cx="7648539" cy="4016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391882" y="42543"/>
            <a:ext cx="83602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Выпускники 2017 года</a:t>
            </a:r>
            <a:endParaRPr lang="ru-RU" sz="48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18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210033" y="13250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91882" y="42543"/>
            <a:ext cx="83602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Поступление в вузы</a:t>
            </a:r>
            <a:endParaRPr lang="ru-RU" sz="48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397372"/>
              </p:ext>
            </p:extLst>
          </p:nvPr>
        </p:nvGraphicFramePr>
        <p:xfrm>
          <a:off x="224524" y="1428024"/>
          <a:ext cx="8705466" cy="27396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1779"/>
                <a:gridCol w="707059"/>
                <a:gridCol w="749598"/>
                <a:gridCol w="886136"/>
                <a:gridCol w="718535"/>
                <a:gridCol w="769454"/>
                <a:gridCol w="833696"/>
                <a:gridCol w="348252"/>
                <a:gridCol w="348253"/>
                <a:gridCol w="457324"/>
                <a:gridCol w="1016950"/>
                <a:gridCol w="594137"/>
                <a:gridCol w="654293"/>
              </a:tblGrid>
              <a:tr h="19696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 учебное заведение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Московский государственный университет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Высшая школа экономики (г. Москва)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3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Российский экономический университет </a:t>
                      </a:r>
                      <a:r>
                        <a:rPr lang="ru-RU" sz="1100" dirty="0" err="1">
                          <a:effectLst/>
                        </a:rPr>
                        <a:t>им.Г.В</a:t>
                      </a:r>
                      <a:r>
                        <a:rPr lang="ru-RU" sz="1100" dirty="0">
                          <a:effectLst/>
                        </a:rPr>
                        <a:t>. </a:t>
                      </a:r>
                      <a:r>
                        <a:rPr lang="ru-RU" sz="1100" dirty="0" smtClean="0">
                          <a:effectLst/>
                        </a:rPr>
                        <a:t>Плеханова </a:t>
                      </a: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(г. Москва)</a:t>
                      </a:r>
                      <a:endParaRPr kumimoji="0" lang="ru-RU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3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Российский государственный университет </a:t>
                      </a:r>
                      <a:r>
                        <a:rPr lang="ru-RU" sz="1100" dirty="0" smtClean="0">
                          <a:effectLst/>
                        </a:rPr>
                        <a:t>правосудия </a:t>
                      </a: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(г. Москва)</a:t>
                      </a:r>
                      <a:endParaRPr kumimoji="0" lang="ru-RU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3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Российский университет дружбы </a:t>
                      </a:r>
                      <a:r>
                        <a:rPr lang="ru-RU" sz="1100" dirty="0" smtClean="0">
                          <a:effectLst/>
                        </a:rPr>
                        <a:t>народов </a:t>
                      </a: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(г. Москва)</a:t>
                      </a:r>
                      <a:endParaRPr kumimoji="0" lang="ru-RU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Казанский федеральный университет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КНИТУ (КАИ)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КНИТУ (КХТИ)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Казанский государственный медицинский университет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Казанская государственная академия ветеринарной медицины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Казанский государственный институт культуры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Казанский институт управления и права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>
                    <a:solidFill>
                      <a:srgbClr val="0070C0"/>
                    </a:solidFill>
                  </a:tcPr>
                </a:tc>
              </a:tr>
              <a:tr h="3074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выпускников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12" marR="12712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60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4482" y="4514010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91882" y="1048287"/>
            <a:ext cx="8415234" cy="4171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Государственная (итоговая) аттестация выпускников гимназии проходила в форме </a:t>
            </a:r>
            <a:r>
              <a:rPr lang="ru-RU" sz="24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основного </a:t>
            </a: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государственного экзамена </a:t>
            </a:r>
            <a:r>
              <a:rPr lang="ru-RU" sz="24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(ОГЭ</a:t>
            </a: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) для </a:t>
            </a:r>
            <a:r>
              <a:rPr lang="tt-RU" sz="24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55 </a:t>
            </a: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выпускников. </a:t>
            </a:r>
            <a:endParaRPr lang="ru-RU" sz="2400" dirty="0" smtClean="0">
              <a:solidFill>
                <a:srgbClr val="3333CC"/>
              </a:solidFill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Все </a:t>
            </a: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выпускники успешно прошли ГИА и получили аттестаты </a:t>
            </a:r>
            <a:r>
              <a:rPr lang="ru-RU" sz="24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об основном общем </a:t>
            </a: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образовании, </a:t>
            </a:r>
            <a:r>
              <a:rPr lang="tt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tt-RU" sz="24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(восемь) </a:t>
            </a: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из них получили </a:t>
            </a:r>
            <a:r>
              <a:rPr lang="ru-RU" sz="24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«Аттестат </a:t>
            </a: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lang="ru-RU" sz="24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отличием».</a:t>
            </a:r>
            <a:endParaRPr lang="ru-RU" sz="24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35" indent="448945"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Результаты </a:t>
            </a:r>
            <a:r>
              <a:rPr lang="ru-RU" sz="24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ОГЭ </a:t>
            </a: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по </a:t>
            </a:r>
            <a:r>
              <a:rPr lang="ru-RU" sz="24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большинству общеобразовательных предметов </a:t>
            </a: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 2017 году выше средних показателей по России, Республике Татарстан и городу Казани.</a:t>
            </a:r>
            <a:endParaRPr lang="ru-RU" sz="2400" dirty="0">
              <a:solidFill>
                <a:srgbClr val="3333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7185" y="-70179"/>
            <a:ext cx="88896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Государственная (итоговая) аттестация выпускников 9</a:t>
            </a:r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классов</a:t>
            </a:r>
          </a:p>
        </p:txBody>
      </p:sp>
    </p:spTree>
    <p:extLst>
      <p:ext uri="{BB962C8B-B14F-4D97-AF65-F5344CB8AC3E}">
        <p14:creationId xmlns:p14="http://schemas.microsoft.com/office/powerpoint/2010/main" val="334261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800959" y="1143303"/>
            <a:ext cx="7707086" cy="40011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endParaRPr lang="ru-RU" sz="2000" dirty="0"/>
          </a:p>
        </p:txBody>
      </p:sp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7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8761" y="1146840"/>
            <a:ext cx="6031483" cy="409988"/>
          </a:xfrm>
          <a:prstGeom prst="rect">
            <a:avLst/>
          </a:prstGeom>
        </p:spPr>
      </p:pic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210033" y="13250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8077600"/>
              </p:ext>
            </p:extLst>
          </p:nvPr>
        </p:nvGraphicFramePr>
        <p:xfrm>
          <a:off x="880024" y="1790701"/>
          <a:ext cx="8848725" cy="392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760" name="Диаграмма" r:id="rId7" imgW="8820111" imgH="3924180" progId="MSGraph.Chart.8">
                  <p:embed/>
                </p:oleObj>
              </mc:Choice>
              <mc:Fallback>
                <p:oleObj name="Диаграмма" r:id="rId7" imgW="8820111" imgH="3924180" progId="MSGraph.Char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0024" y="1790701"/>
                        <a:ext cx="8848725" cy="3924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27185" y="-70179"/>
            <a:ext cx="88896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Государственная (итоговая) аттестация выпускников 9</a:t>
            </a:r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классов</a:t>
            </a:r>
          </a:p>
        </p:txBody>
      </p:sp>
    </p:spTree>
    <p:extLst>
      <p:ext uri="{BB962C8B-B14F-4D97-AF65-F5344CB8AC3E}">
        <p14:creationId xmlns:p14="http://schemas.microsoft.com/office/powerpoint/2010/main" val="262987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210033" y="13250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14" name="Группа 13"/>
          <p:cNvGrpSpPr/>
          <p:nvPr/>
        </p:nvGrpSpPr>
        <p:grpSpPr>
          <a:xfrm>
            <a:off x="682171" y="1178057"/>
            <a:ext cx="8015320" cy="604205"/>
            <a:chOff x="-97787" y="0"/>
            <a:chExt cx="7674460" cy="33855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-97787" y="0"/>
              <a:ext cx="7674460" cy="338554"/>
            </a:xfrm>
            <a:prstGeom prst="roundRect">
              <a:avLst>
                <a:gd name="adj" fmla="val 10000"/>
              </a:avLst>
            </a:prstGeom>
            <a:blipFill dpi="0" rotWithShape="0">
              <a:blip r:embed="rId5">
                <a:alphaModFix amt="67000"/>
              </a:blip>
              <a:srcRect/>
              <a:tile tx="0" ty="0" sx="100000" sy="100000" flip="none" algn="tl"/>
            </a:blipFill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Скругленный прямоугольник 4"/>
            <p:cNvSpPr/>
            <p:nvPr/>
          </p:nvSpPr>
          <p:spPr>
            <a:xfrm>
              <a:off x="17315" y="9916"/>
              <a:ext cx="7549442" cy="318722"/>
            </a:xfrm>
            <a:prstGeom prst="rect">
              <a:avLst/>
            </a:prstGeom>
            <a:blipFill>
              <a:blip r:embed="rId6">
                <a:alphaModFix amt="67000"/>
              </a:blip>
              <a:tile tx="0" ty="0" sx="100000" sy="100000" flip="none" algn="tl"/>
            </a:blip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solidFill>
                    <a:srgbClr val="002060"/>
                  </a:solidFill>
                </a:rPr>
                <a:t>Средняя оценка ОГЭ 2017 по гимназии в сравнении с результатами </a:t>
              </a:r>
            </a:p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solidFill>
                    <a:srgbClr val="002060"/>
                  </a:solidFill>
                </a:rPr>
                <a:t>по </a:t>
              </a:r>
              <a:r>
                <a:rPr lang="ru-RU" sz="1800" b="1" kern="1200" dirty="0" err="1" smtClean="0">
                  <a:solidFill>
                    <a:srgbClr val="002060"/>
                  </a:solidFill>
                </a:rPr>
                <a:t>Вахитовскому</a:t>
              </a:r>
              <a:r>
                <a:rPr lang="ru-RU" sz="1800" b="1" kern="1200" dirty="0" smtClean="0">
                  <a:solidFill>
                    <a:srgbClr val="002060"/>
                  </a:solidFill>
                </a:rPr>
                <a:t> району, городу Казани, РТ</a:t>
              </a:r>
              <a:endParaRPr lang="ru-RU" sz="1800" b="1" kern="1200" dirty="0">
                <a:solidFill>
                  <a:srgbClr val="002060"/>
                </a:solidFill>
              </a:endParaRPr>
            </a:p>
          </p:txBody>
        </p:sp>
      </p:grp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02772"/>
              </p:ext>
            </p:extLst>
          </p:nvPr>
        </p:nvGraphicFramePr>
        <p:xfrm>
          <a:off x="1144444" y="1994528"/>
          <a:ext cx="7070641" cy="3557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38490"/>
                <a:gridCol w="926055"/>
                <a:gridCol w="928239"/>
                <a:gridCol w="1341761"/>
                <a:gridCol w="928970"/>
                <a:gridCol w="907126"/>
              </a:tblGrid>
              <a:tr h="713106"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>
                          <a:effectLst/>
                        </a:rPr>
                        <a:t>Предмет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448945" algn="l"/>
                      <a:r>
                        <a:rPr lang="ru-RU" sz="1200" dirty="0" smtClean="0">
                          <a:effectLst/>
                        </a:rPr>
                        <a:t>2016г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 smtClean="0">
                          <a:effectLst/>
                        </a:rPr>
                        <a:t>2017г</a:t>
                      </a:r>
                      <a:endParaRPr lang="ru-RU" sz="1200" dirty="0">
                        <a:effectLst/>
                      </a:endParaRPr>
                    </a:p>
                    <a:p>
                      <a:pPr marL="635" indent="448945" algn="l"/>
                      <a:r>
                        <a:rPr lang="ru-RU" sz="1200" dirty="0">
                          <a:effectLst/>
                        </a:rPr>
                        <a:t>По гимназии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>
                          <a:effectLst/>
                        </a:rPr>
                        <a:t>2017 </a:t>
                      </a:r>
                      <a:r>
                        <a:rPr lang="ru-RU" sz="1200" dirty="0" smtClean="0">
                          <a:effectLst/>
                        </a:rPr>
                        <a:t>г</a:t>
                      </a:r>
                      <a:r>
                        <a:rPr lang="ru-RU" sz="1200" baseline="0" dirty="0" smtClean="0">
                          <a:effectLst/>
                        </a:rPr>
                        <a:t>                </a:t>
                      </a:r>
                      <a:r>
                        <a:rPr lang="ru-RU" sz="1200" dirty="0" smtClean="0">
                          <a:effectLst/>
                        </a:rPr>
                        <a:t>По </a:t>
                      </a:r>
                      <a:r>
                        <a:rPr lang="ru-RU" sz="1200" dirty="0" err="1">
                          <a:effectLst/>
                        </a:rPr>
                        <a:t>Вахитовскому</a:t>
                      </a:r>
                      <a:r>
                        <a:rPr lang="ru-RU" sz="1200" dirty="0">
                          <a:effectLst/>
                        </a:rPr>
                        <a:t> р-ну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 smtClean="0">
                          <a:effectLst/>
                        </a:rPr>
                        <a:t>2017г</a:t>
                      </a:r>
                      <a:endParaRPr lang="ru-RU" sz="1200" dirty="0">
                        <a:effectLst/>
                      </a:endParaRPr>
                    </a:p>
                    <a:p>
                      <a:pPr marL="635" indent="448945" algn="l"/>
                      <a:r>
                        <a:rPr lang="ru-RU" sz="1200" dirty="0">
                          <a:effectLst/>
                        </a:rPr>
                        <a:t>По г. Казань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>
                          <a:effectLst/>
                        </a:rPr>
                        <a:t>По РТ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246018">
                <a:tc>
                  <a:txBody>
                    <a:bodyPr/>
                    <a:lstStyle/>
                    <a:p>
                      <a:pPr marL="635" indent="448945" algn="l"/>
                      <a:r>
                        <a:rPr lang="ru-RU" sz="1200" dirty="0">
                          <a:effectLst/>
                        </a:rPr>
                        <a:t>Математика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4,18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>
                          <a:effectLst/>
                        </a:rPr>
                        <a:t>4,24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en-US" sz="1200">
                          <a:effectLst/>
                        </a:rPr>
                        <a:t>4</a:t>
                      </a:r>
                      <a:r>
                        <a:rPr lang="ru-RU" sz="1200">
                          <a:effectLst/>
                        </a:rPr>
                        <a:t>,</a:t>
                      </a:r>
                      <a:r>
                        <a:rPr lang="en-US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4,16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3,99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</a:tr>
              <a:tr h="246018">
                <a:tc>
                  <a:txBody>
                    <a:bodyPr/>
                    <a:lstStyle/>
                    <a:p>
                      <a:pPr marL="635" indent="448945" algn="l"/>
                      <a:r>
                        <a:rPr lang="ru-RU" sz="1200" dirty="0">
                          <a:effectLst/>
                        </a:rPr>
                        <a:t>Русский язык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4,33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>
                          <a:effectLst/>
                        </a:rPr>
                        <a:t>4,40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en-US" sz="1200" dirty="0">
                          <a:effectLst/>
                        </a:rPr>
                        <a:t>4</a:t>
                      </a:r>
                      <a:r>
                        <a:rPr lang="ru-RU" sz="1200" dirty="0">
                          <a:effectLst/>
                        </a:rPr>
                        <a:t>,</a:t>
                      </a:r>
                      <a:r>
                        <a:rPr lang="en-US" sz="1200" dirty="0">
                          <a:effectLst/>
                        </a:rPr>
                        <a:t>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4,24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4,10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</a:tr>
              <a:tr h="246018">
                <a:tc>
                  <a:txBody>
                    <a:bodyPr/>
                    <a:lstStyle/>
                    <a:p>
                      <a:pPr marL="635" indent="448945" algn="l"/>
                      <a:r>
                        <a:rPr lang="ru-RU" sz="1200" dirty="0">
                          <a:effectLst/>
                        </a:rPr>
                        <a:t>Обществознание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3,73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3,90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>
                          <a:effectLst/>
                        </a:rPr>
                        <a:t>3,7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3,67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3,60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</a:tr>
              <a:tr h="246018">
                <a:tc>
                  <a:txBody>
                    <a:bodyPr/>
                    <a:lstStyle/>
                    <a:p>
                      <a:pPr marL="635" indent="448945" algn="l"/>
                      <a:r>
                        <a:rPr lang="ru-RU" sz="1200" dirty="0">
                          <a:effectLst/>
                        </a:rPr>
                        <a:t>Физика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>
                          <a:effectLst/>
                        </a:rPr>
                        <a:t>3,25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3,60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>
                          <a:effectLst/>
                        </a:rPr>
                        <a:t>4,2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3,93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3,80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</a:tr>
              <a:tr h="246018">
                <a:tc>
                  <a:txBody>
                    <a:bodyPr/>
                    <a:lstStyle/>
                    <a:p>
                      <a:pPr marL="635" indent="448945" algn="l"/>
                      <a:r>
                        <a:rPr lang="ru-RU" sz="1200" dirty="0">
                          <a:effectLst/>
                        </a:rPr>
                        <a:t>Химия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3,92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4,13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>
                          <a:effectLst/>
                        </a:rPr>
                        <a:t>4,6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4,47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4,36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</a:tr>
              <a:tr h="246018">
                <a:tc>
                  <a:txBody>
                    <a:bodyPr/>
                    <a:lstStyle/>
                    <a:p>
                      <a:pPr marL="635" indent="448945" algn="l"/>
                      <a:r>
                        <a:rPr lang="ru-RU" sz="1200" dirty="0">
                          <a:effectLst/>
                        </a:rPr>
                        <a:t>Биология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3,29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3,50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>
                          <a:effectLst/>
                        </a:rPr>
                        <a:t>3,6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>
                          <a:effectLst/>
                        </a:rPr>
                        <a:t>3,73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3,55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</a:tr>
              <a:tr h="246018">
                <a:tc>
                  <a:txBody>
                    <a:bodyPr/>
                    <a:lstStyle/>
                    <a:p>
                      <a:pPr marL="635" indent="448945" algn="l"/>
                      <a:r>
                        <a:rPr lang="ru-RU" sz="1200" dirty="0">
                          <a:effectLst/>
                        </a:rPr>
                        <a:t>География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3,14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4,08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>
                          <a:effectLst/>
                        </a:rPr>
                        <a:t>4,1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>
                          <a:effectLst/>
                        </a:rPr>
                        <a:t>3,96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3,81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</a:tr>
              <a:tr h="246018">
                <a:tc>
                  <a:txBody>
                    <a:bodyPr/>
                    <a:lstStyle/>
                    <a:p>
                      <a:pPr marL="635" indent="448945" algn="l"/>
                      <a:r>
                        <a:rPr lang="ru-RU" sz="1200" dirty="0">
                          <a:effectLst/>
                        </a:rPr>
                        <a:t>История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3,43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3,67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3,7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>
                          <a:effectLst/>
                        </a:rPr>
                        <a:t>3,82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>
                          <a:effectLst/>
                        </a:rPr>
                        <a:t>3,64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</a:tr>
              <a:tr h="246018">
                <a:tc>
                  <a:txBody>
                    <a:bodyPr/>
                    <a:lstStyle/>
                    <a:p>
                      <a:pPr marL="635" indent="448945" algn="l"/>
                      <a:r>
                        <a:rPr lang="ru-RU" sz="1200" dirty="0">
                          <a:effectLst/>
                        </a:rPr>
                        <a:t>Английский язык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4,42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>
                          <a:effectLst/>
                        </a:rPr>
                        <a:t>4,71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4,4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>
                          <a:effectLst/>
                        </a:rPr>
                        <a:t>4,43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>
                          <a:effectLst/>
                        </a:rPr>
                        <a:t>4,41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</a:tr>
              <a:tr h="246018">
                <a:tc>
                  <a:txBody>
                    <a:bodyPr/>
                    <a:lstStyle/>
                    <a:p>
                      <a:pPr marL="635" indent="448945" algn="l"/>
                      <a:r>
                        <a:rPr lang="ru-RU" sz="1200" dirty="0">
                          <a:effectLst/>
                        </a:rPr>
                        <a:t>Информатика и ИКТ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4,00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3,74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4,2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>
                          <a:effectLst/>
                        </a:rPr>
                        <a:t>4,06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>
                          <a:effectLst/>
                        </a:rPr>
                        <a:t>3,89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</a:tr>
              <a:tr h="246018">
                <a:tc>
                  <a:txBody>
                    <a:bodyPr/>
                    <a:lstStyle/>
                    <a:p>
                      <a:pPr marL="635" indent="448945" algn="l"/>
                      <a:r>
                        <a:rPr lang="ru-RU" sz="1200" dirty="0">
                          <a:effectLst/>
                        </a:rPr>
                        <a:t>Средняя оценка ОГЭ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4,01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>
                          <a:effectLst/>
                        </a:rPr>
                        <a:t>4,15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>
                          <a:effectLst/>
                        </a:rPr>
                        <a:t>4,13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>
                          <a:effectLst/>
                        </a:rPr>
                        <a:t>4,05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  <a:tc>
                  <a:txBody>
                    <a:bodyPr/>
                    <a:lstStyle/>
                    <a:p>
                      <a:pPr marL="635" indent="448945" algn="ctr"/>
                      <a:r>
                        <a:rPr lang="ru-RU" sz="1200" dirty="0">
                          <a:effectLst/>
                        </a:rPr>
                        <a:t>3,92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45" marR="17745" marT="0" marB="0"/>
                </a:tc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127185" y="-70179"/>
            <a:ext cx="88896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Государственная (итоговая) аттестация выпускников 9</a:t>
            </a:r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классов</a:t>
            </a:r>
          </a:p>
        </p:txBody>
      </p:sp>
    </p:spTree>
    <p:extLst>
      <p:ext uri="{BB962C8B-B14F-4D97-AF65-F5344CB8AC3E}">
        <p14:creationId xmlns:p14="http://schemas.microsoft.com/office/powerpoint/2010/main" val="237970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91882" y="1048287"/>
            <a:ext cx="8415234" cy="405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Выводы.</a:t>
            </a:r>
            <a:r>
              <a:rPr lang="ru-RU" sz="24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400" dirty="0" smtClean="0">
              <a:solidFill>
                <a:srgbClr val="3333CC"/>
              </a:solidFill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Результаты </a:t>
            </a: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ГИА в 9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классе очень 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высокие:</a:t>
            </a:r>
            <a:endParaRPr lang="ru-RU" sz="20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 положительная динамика по всем 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предметам;</a:t>
            </a:r>
            <a:endParaRPr lang="ru-RU" sz="20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 очень 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высокая средняя оценка по </a:t>
            </a: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английскому 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языку;</a:t>
            </a:r>
            <a:endParaRPr lang="ru-RU" sz="20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 высокая средняя оценка </a:t>
            </a: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по русскому языку, 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математике, химии, географии;</a:t>
            </a:r>
            <a:endParaRPr lang="ru-RU" sz="20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дин выпускник получил </a:t>
            </a: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100 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процентов выполнения заданий по английскому языку, </a:t>
            </a: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больше половины выпускников получили 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80 </a:t>
            </a: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 более 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процентов выполнения заданий;</a:t>
            </a:r>
            <a:endParaRPr lang="ru-RU" sz="20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выпускники, получившие аттестат с отличием, подтвердили его высокими оценками </a:t>
            </a: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на 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ОГЭ.</a:t>
            </a:r>
            <a:endParaRPr lang="ru-RU" sz="20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7185" y="-70179"/>
            <a:ext cx="88896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Государственная (итоговая) аттестация выпускников 9</a:t>
            </a:r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классов</a:t>
            </a:r>
          </a:p>
        </p:txBody>
      </p:sp>
    </p:spTree>
    <p:extLst>
      <p:ext uri="{BB962C8B-B14F-4D97-AF65-F5344CB8AC3E}">
        <p14:creationId xmlns:p14="http://schemas.microsoft.com/office/powerpoint/2010/main" val="32190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7728" y="3873059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4" y="-23319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7845" y="84391"/>
            <a:ext cx="8286750" cy="812362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Всероссийские проверочные работы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37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71287" y="1069513"/>
            <a:ext cx="890949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мероприятия по 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независимой оценке </a:t>
            </a: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образования, проводимые</a:t>
            </a:r>
          </a:p>
          <a:p>
            <a:pPr algn="ctr"/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Федеральной службой </a:t>
            </a: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надзору в сфере образования и науки (</a:t>
            </a:r>
            <a:r>
              <a:rPr lang="ru-RU" sz="2000" dirty="0" err="1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Рособрнадзор</a:t>
            </a:r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algn="ctr"/>
            <a:r>
              <a:rPr lang="ru-RU" sz="2000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всех  субъектах Российской Федерации</a:t>
            </a:r>
            <a:endParaRPr lang="ru-RU" sz="2000" dirty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1260" y="2277555"/>
            <a:ext cx="8349543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Цель ВПР:</a:t>
            </a:r>
            <a:r>
              <a:rPr lang="ru-RU" sz="20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 получение реальных данных о качестве и результатах обучения, насколько полно учащиеся осваивают знания и навыки, установленные федеральным государственным образовательным стандартом общего образования.</a:t>
            </a:r>
            <a:endParaRPr lang="ru-RU" sz="2000" dirty="0">
              <a:solidFill>
                <a:srgbClr val="3333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6792" y="3978039"/>
            <a:ext cx="7772400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Участие во Всероссийских проверочных работах для обучающихся 4-х классов является обязательным.</a:t>
            </a:r>
            <a:endParaRPr lang="ru-RU" sz="1800" dirty="0">
              <a:solidFill>
                <a:srgbClr val="3333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4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4008922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4" y="-23319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7" name="Заголовок 1"/>
          <p:cNvSpPr txBox="1">
            <a:spLocks/>
          </p:cNvSpPr>
          <p:nvPr/>
        </p:nvSpPr>
        <p:spPr>
          <a:xfrm>
            <a:off x="1392722" y="1080887"/>
            <a:ext cx="6716995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2060"/>
                </a:solidFill>
              </a:rPr>
              <a:t>Результаты выполнения ВПР в 4 </a:t>
            </a:r>
            <a:r>
              <a:rPr lang="ru-RU" sz="2000" b="1" dirty="0" smtClean="0">
                <a:solidFill>
                  <a:srgbClr val="002060"/>
                </a:solidFill>
              </a:rPr>
              <a:t>классах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2015-2016 / 2016-2017</a:t>
            </a:r>
            <a:endParaRPr lang="ru-RU" sz="1200" dirty="0">
              <a:solidFill>
                <a:srgbClr val="002060"/>
              </a:solidFill>
            </a:endParaRPr>
          </a:p>
        </p:txBody>
      </p:sp>
      <p:pic>
        <p:nvPicPr>
          <p:cNvPr id="14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72438" y="147842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5220648"/>
              </p:ext>
            </p:extLst>
          </p:nvPr>
        </p:nvGraphicFramePr>
        <p:xfrm>
          <a:off x="1263482" y="1606083"/>
          <a:ext cx="6490591" cy="31357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685" name="Лист" r:id="rId6" imgW="5505165" imgH="2152075" progId="Excel.Sheet.8">
                  <p:embed/>
                </p:oleObj>
              </mc:Choice>
              <mc:Fallback>
                <p:oleObj name="Лист" r:id="rId6" imgW="5505165" imgH="2152075" progId="Excel.Sheet.8">
                  <p:embed/>
                  <p:pic>
                    <p:nvPicPr>
                      <p:cNvPr id="0" name="Диаграмма 2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3482" y="1606083"/>
                        <a:ext cx="6490591" cy="31357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95943" y="4879664"/>
            <a:ext cx="7213600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Среднее качество знаний по всем трем предметам ВПР в 2017 году составило 94,6% -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это 2 место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 среди школ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Вахитовского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и Приволжского района.  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 bwMode="gray">
          <a:xfrm>
            <a:off x="539093" y="69757"/>
            <a:ext cx="8286750" cy="812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895282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444466" algn="l"/>
              </a:tabLst>
              <a:defRPr sz="19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  <a:lvl2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165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330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495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660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ru-RU" sz="4000" b="1" i="1" kern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Всероссийские проверочные работы</a:t>
            </a:r>
            <a:endParaRPr lang="ru-RU" sz="4000" b="1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60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4" y="-1993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210033" y="13250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2280255794"/>
              </p:ext>
            </p:extLst>
          </p:nvPr>
        </p:nvGraphicFramePr>
        <p:xfrm>
          <a:off x="475796" y="1076848"/>
          <a:ext cx="8082405" cy="6586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1610207473"/>
              </p:ext>
            </p:extLst>
          </p:nvPr>
        </p:nvGraphicFramePr>
        <p:xfrm>
          <a:off x="894537" y="2589500"/>
          <a:ext cx="7346139" cy="3068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3170151161"/>
              </p:ext>
            </p:extLst>
          </p:nvPr>
        </p:nvGraphicFramePr>
        <p:xfrm>
          <a:off x="2500199" y="1733785"/>
          <a:ext cx="4361240" cy="16690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16" name="Заголовок 1"/>
          <p:cNvSpPr txBox="1">
            <a:spLocks/>
          </p:cNvSpPr>
          <p:nvPr/>
        </p:nvSpPr>
        <p:spPr bwMode="gray">
          <a:xfrm>
            <a:off x="125756" y="192803"/>
            <a:ext cx="8892480" cy="483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895282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444466" algn="l"/>
              </a:tabLst>
              <a:defRPr sz="19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  <a:lvl2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165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330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495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660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ru-RU" sz="4000" b="1" i="1" kern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Олимпиадно</a:t>
            </a:r>
            <a:r>
              <a:rPr lang="ru-RU" sz="4000" b="1" i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-конкурсное движение</a:t>
            </a:r>
            <a:endParaRPr lang="ru-RU" sz="4000" b="1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83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210033" y="13250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445637" y="1052872"/>
            <a:ext cx="4458984" cy="461665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Georgia" panose="02040502050405020303" pitchFamily="18" charset="0"/>
              </a:rPr>
              <a:t> </a:t>
            </a:r>
            <a:r>
              <a:rPr lang="ru-RU" altLang="ru-RU" sz="24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Результативность</a:t>
            </a:r>
            <a:endParaRPr lang="ru-RU" altLang="ru-RU" sz="2400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91880" y="1520315"/>
            <a:ext cx="84427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Список победителей и призёров этапов Всероссийской и Республиканской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олимпиады школьников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2016-2017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учебный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</a:t>
            </a:r>
            <a:endParaRPr lang="ru-RU" sz="1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490167"/>
              </p:ext>
            </p:extLst>
          </p:nvPr>
        </p:nvGraphicFramePr>
        <p:xfrm>
          <a:off x="391880" y="2160343"/>
          <a:ext cx="7906466" cy="3319184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2018029"/>
                <a:gridCol w="617940"/>
                <a:gridCol w="1815650"/>
                <a:gridCol w="1650001"/>
                <a:gridCol w="977326"/>
                <a:gridCol w="827520"/>
              </a:tblGrid>
              <a:tr h="7904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2"/>
                          </a:solidFill>
                          <a:effectLst/>
                        </a:rPr>
                        <a:t>ФИО</a:t>
                      </a:r>
                      <a:endParaRPr lang="ru-RU" sz="12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2"/>
                          </a:solidFill>
                          <a:effectLst/>
                        </a:rPr>
                        <a:t>Класс</a:t>
                      </a:r>
                      <a:endParaRPr lang="ru-RU" sz="12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2"/>
                          </a:solidFill>
                          <a:effectLst/>
                        </a:rPr>
                        <a:t>Учитель</a:t>
                      </a:r>
                      <a:endParaRPr lang="ru-RU" sz="12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2"/>
                          </a:solidFill>
                          <a:effectLst/>
                        </a:rPr>
                        <a:t>Предмет</a:t>
                      </a:r>
                      <a:endParaRPr lang="ru-RU" sz="12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2"/>
                          </a:solidFill>
                          <a:effectLst/>
                        </a:rPr>
                        <a:t>Статус </a:t>
                      </a:r>
                      <a:r>
                        <a:rPr lang="ru-RU" sz="1200" dirty="0" err="1">
                          <a:solidFill>
                            <a:schemeClr val="bg2"/>
                          </a:solidFill>
                          <a:effectLst/>
                        </a:rPr>
                        <a:t>муницип</a:t>
                      </a:r>
                      <a:r>
                        <a:rPr lang="ru-RU" sz="1200" dirty="0">
                          <a:solidFill>
                            <a:schemeClr val="bg2"/>
                          </a:solidFill>
                          <a:effectLst/>
                        </a:rPr>
                        <a:t>. этапа</a:t>
                      </a:r>
                      <a:endParaRPr lang="ru-RU" sz="12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2"/>
                          </a:solidFill>
                          <a:effectLst/>
                        </a:rPr>
                        <a:t>Статус регион. этапа</a:t>
                      </a:r>
                      <a:endParaRPr lang="ru-RU" sz="12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>
                    <a:solidFill>
                      <a:srgbClr val="800000"/>
                    </a:solidFill>
                  </a:tcPr>
                </a:tc>
              </a:tr>
              <a:tr h="5057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Прыгунов  Ярослав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4Б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Сабирзянова</a:t>
                      </a:r>
                      <a:r>
                        <a:rPr lang="ru-RU" sz="1200" dirty="0">
                          <a:effectLst/>
                        </a:rPr>
                        <a:t> Э.М.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математика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призёр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участник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</a:tr>
              <a:tr h="5057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Мильграм Сергей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Минеева Н.В.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математика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призёр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участник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</a:tr>
              <a:tr h="5057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Мильграм Сергей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Нурмухамедов А.Ф.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информатика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призёр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участник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</a:tr>
              <a:tr h="5057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Юртаев Иван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Кардаильская О.А.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английский язык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призёр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участник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</a:tr>
              <a:tr h="5057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Суворкова  Наталья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Хабибуллина Ф.К.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обществознание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призёр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---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49" marR="50149" marT="0" marB="0" anchor="ctr"/>
                </a:tc>
              </a:tr>
            </a:tbl>
          </a:graphicData>
        </a:graphic>
      </p:graphicFrame>
      <p:sp>
        <p:nvSpPr>
          <p:cNvPr id="18" name="Заголовок 1"/>
          <p:cNvSpPr txBox="1">
            <a:spLocks/>
          </p:cNvSpPr>
          <p:nvPr/>
        </p:nvSpPr>
        <p:spPr bwMode="gray">
          <a:xfrm>
            <a:off x="125756" y="192803"/>
            <a:ext cx="8892480" cy="483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895282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444466" algn="l"/>
              </a:tabLst>
              <a:defRPr sz="19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  <a:lvl2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165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330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495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660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ru-RU" sz="4000" b="1" i="1" kern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Олимпиадно</a:t>
            </a:r>
            <a:r>
              <a:rPr lang="ru-RU" sz="4000" b="1" i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-конкурсное движение</a:t>
            </a:r>
            <a:endParaRPr lang="ru-RU" sz="4000" b="1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0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210033" y="13250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445637" y="1052872"/>
            <a:ext cx="4458984" cy="461665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Georgia" panose="02040502050405020303" pitchFamily="18" charset="0"/>
              </a:rPr>
              <a:t> </a:t>
            </a:r>
            <a:r>
              <a:rPr lang="ru-RU" altLang="ru-RU" sz="24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Результативность</a:t>
            </a:r>
            <a:endParaRPr lang="ru-RU" altLang="ru-RU" sz="2400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91880" y="1520315"/>
            <a:ext cx="84427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Список победителей и призёров этапов Всероссийской и Республиканской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олимпиады школьников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2017-2018 учебный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</a:t>
            </a:r>
            <a:endParaRPr lang="ru-RU" sz="1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223520"/>
              </p:ext>
            </p:extLst>
          </p:nvPr>
        </p:nvGraphicFramePr>
        <p:xfrm>
          <a:off x="148011" y="2044274"/>
          <a:ext cx="7580845" cy="3007870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1832930"/>
                <a:gridCol w="611430"/>
                <a:gridCol w="1493046"/>
                <a:gridCol w="1779991"/>
                <a:gridCol w="1147839"/>
                <a:gridCol w="715609"/>
              </a:tblGrid>
              <a:tr h="8035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ФИО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Класс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Учитель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Предмет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Статус </a:t>
                      </a:r>
                      <a:r>
                        <a:rPr lang="ru-RU" sz="1200" dirty="0" err="1">
                          <a:solidFill>
                            <a:schemeClr val="bg1"/>
                          </a:solidFill>
                          <a:effectLst/>
                        </a:rPr>
                        <a:t>муницип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. этапа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Статус регион. этапа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>
                    <a:solidFill>
                      <a:srgbClr val="800000"/>
                    </a:solidFill>
                  </a:tcPr>
                </a:tc>
              </a:tr>
              <a:tr h="3673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Савельев Дмитрий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Тищенко Л.А.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математика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призёр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---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</a:tr>
              <a:tr h="3673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Вдовина Арина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Белоненко М.М.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математика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призёр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---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</a:tr>
              <a:tr h="3673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Каплин Влад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Белоненко М.М.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математика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призёр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---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</a:tr>
              <a:tr h="3673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Мильграм</a:t>
                      </a:r>
                      <a:r>
                        <a:rPr lang="ru-RU" sz="1200" dirty="0">
                          <a:effectLst/>
                        </a:rPr>
                        <a:t> Сергей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Нурмухамедов А.Ф.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информатика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призёр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призёр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</a:tr>
              <a:tr h="3673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Гончар Ксения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10Б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Саулова А.В.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право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призёр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участник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</a:tr>
              <a:tr h="3673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Суханова Анастасия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10Б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Саулова А.В.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право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призёр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участник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77" marR="44577" marT="0" marB="0" anchor="ctr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27550" y="5080663"/>
            <a:ext cx="71700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Участниками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и призерами Всероссийской олимпиады школьников в последние годы становятся учащиеся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4-го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, 5-го,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6-го классов</a:t>
            </a:r>
            <a:endParaRPr lang="ru-RU" sz="1400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 bwMode="gray">
          <a:xfrm>
            <a:off x="125756" y="192803"/>
            <a:ext cx="8892480" cy="483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895282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444466" algn="l"/>
              </a:tabLst>
              <a:defRPr sz="19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  <a:lvl2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165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330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495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660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ru-RU" sz="4000" b="1" i="1" kern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Олимпиадно</a:t>
            </a:r>
            <a:r>
              <a:rPr lang="ru-RU" sz="4000" b="1" i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-конкурсное движение</a:t>
            </a:r>
            <a:endParaRPr lang="ru-RU" sz="4000" b="1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98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Группа 21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21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F:\Documents and Settings\Kaf_E_T\Рабочий стол\кфу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248" y="910618"/>
            <a:ext cx="1543726" cy="1089627"/>
          </a:xfrm>
          <a:prstGeom prst="rect">
            <a:avLst/>
          </a:prstGeom>
          <a:noFill/>
        </p:spPr>
      </p:pic>
      <p:pic>
        <p:nvPicPr>
          <p:cNvPr id="21509" name="Picture 5" descr="F:\Documents and Settings\Kaf_E_T\Рабочий стол\WkF67uJWYcApyr7EgshXw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3" y="1214426"/>
            <a:ext cx="2259249" cy="1214446"/>
          </a:xfrm>
          <a:prstGeom prst="rect">
            <a:avLst/>
          </a:prstGeom>
          <a:noFill/>
        </p:spPr>
      </p:pic>
      <p:pic>
        <p:nvPicPr>
          <p:cNvPr id="21510" name="Picture 6" descr="F:\Documents and Settings\Kaf_E_T\Рабочий стол\2527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297" r="9790"/>
          <a:stretch/>
        </p:blipFill>
        <p:spPr bwMode="auto">
          <a:xfrm>
            <a:off x="4429124" y="2571749"/>
            <a:ext cx="1624380" cy="1214445"/>
          </a:xfrm>
          <a:prstGeom prst="rect">
            <a:avLst/>
          </a:prstGeom>
          <a:noFill/>
        </p:spPr>
      </p:pic>
      <p:pic>
        <p:nvPicPr>
          <p:cNvPr id="21511" name="Picture 7" descr="F:\Documents and Settings\Kaf_E_T\Рабочий стол\fwFQ0BN1mMc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7422" y="1629066"/>
            <a:ext cx="1928826" cy="1088638"/>
          </a:xfrm>
          <a:prstGeom prst="rect">
            <a:avLst/>
          </a:prstGeom>
          <a:noFill/>
        </p:spPr>
      </p:pic>
      <p:pic>
        <p:nvPicPr>
          <p:cNvPr id="21512" name="Picture 8" descr="F:\Documents and Settings\Kaf_E_T\Рабочий стол\logo_new2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8231" y="2798387"/>
            <a:ext cx="2236786" cy="36032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48231" y="1151401"/>
            <a:ext cx="22985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rgbClr val="3333C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МБУДО Городской дворец</a:t>
            </a:r>
          </a:p>
          <a:p>
            <a:pPr algn="ctr"/>
            <a:r>
              <a:rPr lang="ru-RU" sz="1200" b="1" dirty="0">
                <a:solidFill>
                  <a:srgbClr val="3333C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детского творчества имени </a:t>
            </a:r>
          </a:p>
          <a:p>
            <a:pPr algn="ctr"/>
            <a:r>
              <a:rPr lang="ru-RU" sz="1200" b="1" dirty="0">
                <a:solidFill>
                  <a:srgbClr val="3333C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Абдуллы </a:t>
            </a:r>
            <a:r>
              <a:rPr lang="ru-RU" sz="1200" b="1" dirty="0" err="1">
                <a:solidFill>
                  <a:srgbClr val="3333C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Алиша</a:t>
            </a:r>
            <a:endParaRPr lang="ru-RU" sz="1200" b="1" dirty="0">
              <a:solidFill>
                <a:srgbClr val="3333C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32" name="Picture 8" descr="https://pp.userapi.com/c840221/v840221905/8c670/_8Yep2CMYPc.jp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0794533">
            <a:off x="404290" y="3929985"/>
            <a:ext cx="919237" cy="1344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2.userapi.com/c830408/v830408905/be1d1/cIuIo4ZZ2Is.jpg"/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1249383">
            <a:off x="970212" y="3758911"/>
            <a:ext cx="970560" cy="142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sun9-9.userapi.com/c834202/v834202905/bc1bc/zoy247K1UxI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672" y="3785322"/>
            <a:ext cx="971846" cy="137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pp.userapi.com/c845322/v845322905/1275f/pNchpEHQo_Y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45006">
            <a:off x="2172820" y="3804802"/>
            <a:ext cx="879314" cy="138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pp.userapi.com/c840232/v840232905/8dc3f/HS-C0XKXqZM.jp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46975">
            <a:off x="2667290" y="3902427"/>
            <a:ext cx="913755" cy="134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pp.userapi.com/c840232/v840232905/8dc51/4AHIP_sWNwk.jpg"/>
          <p:cNvPicPr>
            <a:picLocks noChangeAspect="1" noChangeArrowheads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768199">
            <a:off x="7265191" y="3912490"/>
            <a:ext cx="1795203" cy="126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s://pp.userapi.com/c840232/v840232905/8dc5a/8PoWqsiI1b8.jpg"/>
          <p:cNvPicPr>
            <a:picLocks noChangeAspect="1" noChangeArrowheads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456066">
            <a:off x="7064535" y="3797806"/>
            <a:ext cx="977306" cy="1391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s://pp.userapi.com/c840232/v840232905/8dc6c/y20K5DofEiw.jpg"/>
          <p:cNvPicPr>
            <a:picLocks noChangeAspect="1" noChangeArrowheads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98772" y="3785322"/>
            <a:ext cx="956112" cy="145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s://sun9-7.userapi.com/c840528/v840528905/69388/viSUtnHccZc.jpg"/>
          <p:cNvPicPr>
            <a:picLocks noChangeAspect="1" noChangeArrowheads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1327999">
            <a:off x="6039691" y="3830478"/>
            <a:ext cx="914853" cy="1369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ttps://sun9-3.userapi.com/c840528/v840528905/69391/_IIeK-U2TdA.jpg"/>
          <p:cNvPicPr>
            <a:picLocks noChangeAspect="1" noChangeArrowheads="1"/>
          </p:cNvPicPr>
          <p:nvPr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1102149">
            <a:off x="5492472" y="3876232"/>
            <a:ext cx="995653" cy="1320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s://sun9-4.userapi.com/c840528/v840528905/693ac/oGRrEfTkoYs.jpg"/>
          <p:cNvPicPr>
            <a:picLocks noChangeAspect="1" noChangeArrowheads="1"/>
          </p:cNvPicPr>
          <p:nvPr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0954871">
            <a:off x="5066736" y="3923582"/>
            <a:ext cx="880163" cy="132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оловок 1"/>
          <p:cNvSpPr txBox="1">
            <a:spLocks/>
          </p:cNvSpPr>
          <p:nvPr/>
        </p:nvSpPr>
        <p:spPr bwMode="gray">
          <a:xfrm>
            <a:off x="125756" y="192803"/>
            <a:ext cx="8892480" cy="483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895282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444466" algn="l"/>
              </a:tabLst>
              <a:defRPr sz="19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  <a:lvl2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165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330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495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660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ru-RU" sz="4000" b="1" i="1" kern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Олимпиадно</a:t>
            </a:r>
            <a:r>
              <a:rPr lang="ru-RU" sz="4000" b="1" i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-конкурсное движение</a:t>
            </a:r>
            <a:endParaRPr lang="ru-RU" sz="4000" b="1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0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4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-4" y="0"/>
            <a:ext cx="9144004" cy="965791"/>
            <a:chOff x="0" y="-3511"/>
            <a:chExt cx="9144004" cy="965791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11" name="Picture 37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3259" y="44270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6253682"/>
              </p:ext>
            </p:extLst>
          </p:nvPr>
        </p:nvGraphicFramePr>
        <p:xfrm>
          <a:off x="619125" y="1333500"/>
          <a:ext cx="8229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Заголовок 1"/>
          <p:cNvSpPr txBox="1">
            <a:spLocks/>
          </p:cNvSpPr>
          <p:nvPr/>
        </p:nvSpPr>
        <p:spPr bwMode="gray">
          <a:xfrm>
            <a:off x="113950" y="194796"/>
            <a:ext cx="8892480" cy="483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895282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444466" algn="l"/>
              </a:tabLst>
              <a:defRPr sz="19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  <a:lvl2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165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330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495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660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ru-RU" sz="3200" b="1" i="1" kern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Олимпиадно</a:t>
            </a:r>
            <a:r>
              <a:rPr lang="ru-RU" sz="3200" b="1" i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-конкурсное движение в цифрах</a:t>
            </a:r>
            <a:endParaRPr lang="ru-RU" sz="3200" b="1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83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1010653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210033" y="13250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770021" y="1052587"/>
            <a:ext cx="7707086" cy="40011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endParaRPr lang="ru-RU" sz="2000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 bwMode="gray">
          <a:xfrm>
            <a:off x="251422" y="-78561"/>
            <a:ext cx="8892480" cy="483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895282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444466" algn="l"/>
              </a:tabLst>
              <a:defRPr sz="19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  <a:lvl2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165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330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495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660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ru-RU" sz="3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 и призеры олимпиад, </a:t>
            </a:r>
            <a:endParaRPr lang="ru-RU" sz="35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конференций </a:t>
            </a:r>
            <a:r>
              <a:rPr lang="ru-RU" sz="3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конкурсов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Международный уровень</a:t>
            </a:r>
            <a:endParaRPr lang="ru-RU" sz="2800" b="1" kern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422" y="1568507"/>
            <a:ext cx="8493527" cy="405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Международная научно-практическая конференция «Объединяемся знаниями» (г. Москва) –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Загидуллин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Даниял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выпускник </a:t>
            </a:r>
            <a:r>
              <a:rPr lang="ru-RU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гимназии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дипломант 2 степени</a:t>
            </a:r>
            <a:endParaRPr lang="ru-RU" sz="12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XVIII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Международная юношеская научная конференция «Санкт-Петербург, Царское село, Пушкин и мировая культура» (г. Санкт-Петербург)</a:t>
            </a:r>
            <a:r>
              <a:rPr lang="ru-RU" sz="1200" dirty="0">
                <a:solidFill>
                  <a:srgbClr val="3333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Галиева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Софья, 11 класс, дипломант 2 степени </a:t>
            </a:r>
            <a:endParaRPr lang="ru-RU" sz="12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Международная научно-практическая конференция «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Айтматовские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чтения» –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Хадиева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Гузалия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9 класс,  дипломант 3 степени</a:t>
            </a:r>
            <a:endParaRPr lang="ru-RU" sz="12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Международный конкурс-фестиваль речевого и вокального искусства «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Илхамият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– Рамазанова Зарина, 8 класс, дипломант </a:t>
            </a:r>
            <a:endParaRPr lang="ru-RU" sz="12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Международный конкурс «Законы экологии» – Рахимова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Камиля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6 класс, победитель</a:t>
            </a:r>
            <a:endParaRPr lang="ru-RU" sz="12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Международный конкурс «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Евроконкурс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»: «Национальная экологическая безопасность в руках наших детей» – </a:t>
            </a:r>
            <a:r>
              <a:rPr lang="ru-RU" b="1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победители: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Бастраков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Роберт, Волкова Дарья, Кривоносов Иван, Матвеева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Виталина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Морозова Агния,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Самигуллин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Расуль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Шелестов Артем,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Шпакова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Анна, 1А класс</a:t>
            </a:r>
            <a:endParaRPr lang="ru-RU" sz="1200" dirty="0">
              <a:solidFill>
                <a:srgbClr val="3333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18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1010653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210033" y="13250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770021" y="1052587"/>
            <a:ext cx="7707086" cy="40011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endParaRPr lang="ru-RU" sz="2000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 bwMode="gray">
          <a:xfrm>
            <a:off x="306522" y="-71501"/>
            <a:ext cx="8892480" cy="483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895282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444466" algn="l"/>
              </a:tabLst>
              <a:defRPr sz="19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  <a:lvl2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165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330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495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660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ru-RU" sz="3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 и призеры олимпиад, конференций и конкурсов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Всероссийский уровень</a:t>
            </a:r>
            <a:endParaRPr lang="ru-RU" sz="2800" b="1" kern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9404" y="1553663"/>
            <a:ext cx="8396515" cy="4268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270510" algn="l"/>
              </a:tabLst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Межрегиональная предметная олимпиада КФУ 2016/2017  учебного года по истории – Кадырова Камилла, выпускница </a:t>
            </a:r>
            <a:r>
              <a:rPr lang="ru-RU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гимназии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 место </a:t>
            </a:r>
            <a:endParaRPr lang="ru-RU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270510" algn="l"/>
              </a:tabLst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Очная олимпиада по математике WINKID К(П)ФУ – </a:t>
            </a:r>
            <a:r>
              <a:rPr lang="ru-RU" b="1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победитель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Сафин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Самир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(2 класс); </a:t>
            </a:r>
            <a:r>
              <a:rPr lang="ru-RU" b="1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призеры: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Гарифуллина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Мелания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(2 класс), Козлов Андрей,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Хотян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Ростислав (3 класс), Егорычев Арсений (4 класс)</a:t>
            </a:r>
            <a:endParaRPr lang="ru-RU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270510" algn="l"/>
              </a:tabLst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Очная олимпиада по русскому языку WINKID К(П)ФУ – </a:t>
            </a:r>
            <a:r>
              <a:rPr lang="ru-RU" b="1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победитель: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Хайруллина Амалия (2 класс); </a:t>
            </a:r>
            <a:r>
              <a:rPr lang="ru-RU" b="1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призёры: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Козлов Андрей,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Хотян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Ростислав,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Сабирзянов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Роберт (3 класс), Егорычев Арсений (4 класс) </a:t>
            </a:r>
            <a:endParaRPr lang="ru-RU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270510" algn="l"/>
              </a:tabLst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 Всероссийская Олимпиада по ФГОС «Новые знания» – Гареев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Камиль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Мещанова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Алина, 2 класс, призёры</a:t>
            </a:r>
            <a:endParaRPr lang="ru-RU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270510" algn="l"/>
              </a:tabLst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Всероссийская олимпиада по английскому языку для 1-4 классов –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Абзальдинов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Умар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4 класс, победитель</a:t>
            </a:r>
            <a:endParaRPr lang="ru-RU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270510" algn="l"/>
              </a:tabLst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Всероссийская олимпиада по математике «В гостях у мудрой совы» для 1-4 классов  –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Абзальдинов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Умар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Суворков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Михаил, 4 класс, </a:t>
            </a:r>
            <a:r>
              <a:rPr lang="ru-RU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победители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270510" algn="l"/>
              </a:tabLst>
            </a:pP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19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1010653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210033" y="13250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770021" y="1052587"/>
            <a:ext cx="7707086" cy="40011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endParaRPr lang="ru-RU" sz="2000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 bwMode="gray">
          <a:xfrm>
            <a:off x="251422" y="-78561"/>
            <a:ext cx="8892480" cy="483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895282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444466" algn="l"/>
              </a:tabLst>
              <a:defRPr sz="19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  <a:lvl2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165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330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495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660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ru-RU" sz="3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 и призеры олимпиад, конференций и конкурсов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Всероссийский уровень</a:t>
            </a:r>
            <a:endParaRPr lang="ru-RU" sz="2800" b="1" kern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9416" y="1595001"/>
            <a:ext cx="8536492" cy="405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270510" algn="l"/>
              </a:tabLst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lang="en-US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Открытая юношеская научно-практическая конференция «Будущее сильной России – в высоких технологиях» (г. Санкт-Петербург) – Суханова Анастасия, 10 класс, дипломант 3 степени, Сафин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Бахтияр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9 класс, дипломант 3 степени </a:t>
            </a:r>
            <a:endParaRPr lang="ru-RU" sz="12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270510" algn="l"/>
              </a:tabLst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Открытая гуманитарная конференция «Вышгород» (г. Москва) –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Галиева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Софья, 11 класс, дипломант 2 степени;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Загидуллин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Даниял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выпускник </a:t>
            </a:r>
            <a:r>
              <a:rPr lang="ru-RU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гимназии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победитель в </a:t>
            </a:r>
            <a:r>
              <a:rPr lang="ru-RU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номинации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270510" algn="l"/>
              </a:tabLst>
            </a:pPr>
            <a:r>
              <a:rPr lang="en-US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XXVI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Межрегиональная олимпиада школьников «САММАТ-2018» – Суханова Анастасия, 10 класс, призёр отборочного </a:t>
            </a:r>
            <a:r>
              <a:rPr lang="ru-RU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</a:t>
            </a:r>
            <a:endParaRPr lang="ru-RU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Всероссийский конкурс видеороликов для старшеклассников и студентов «Права человека глазами молодежи» –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Барскова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Екатерина, 11 класс, победитель в номинации</a:t>
            </a:r>
            <a:endParaRPr lang="ru-RU" sz="12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Межрегиональный конкурс творческих и проектных работ учащихся «Династии России» –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Митропольская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Полина, 7 класс, призёр; Курочкин Ярослав, 2 класс, призёр</a:t>
            </a:r>
            <a:endParaRPr lang="ru-RU" sz="12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 Всероссийская (XIX Поволжская) научная конференция учащихся имени Н.И. Лобачевского 2017-2018 учебного года (для обучающихся 4-7 классов) –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Миннуллин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Искандер, 5 класс, </a:t>
            </a:r>
            <a:r>
              <a:rPr lang="ru-RU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призёр</a:t>
            </a:r>
          </a:p>
        </p:txBody>
      </p:sp>
    </p:spTree>
    <p:extLst>
      <p:ext uri="{BB962C8B-B14F-4D97-AF65-F5344CB8AC3E}">
        <p14:creationId xmlns:p14="http://schemas.microsoft.com/office/powerpoint/2010/main" val="154761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1010653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210033" y="13250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770021" y="1052587"/>
            <a:ext cx="7707086" cy="40011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endParaRPr lang="ru-RU" sz="2000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 bwMode="gray">
          <a:xfrm>
            <a:off x="125754" y="-78561"/>
            <a:ext cx="8892480" cy="483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895282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444466" algn="l"/>
              </a:tabLst>
              <a:defRPr sz="19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  <a:lvl2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165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330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495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660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ru-RU" sz="3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 и призеры олимпиад, конференций и конкурсов</a:t>
            </a:r>
          </a:p>
          <a:p>
            <a:pPr indent="540385"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Республиканский уровень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3421" y="1395829"/>
            <a:ext cx="7895771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Республиканская олимпиада по литературе для школьников 2-6 классов «Литературный марафон» –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Хотян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Ростислав, 3 класс, победитель; Тимофеева Екатерина, Стрельникова Арина, Насырова Тамила, 7 класс, призёры</a:t>
            </a:r>
            <a:endParaRPr lang="ru-RU" sz="12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Республиканская олимпиада по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скорочтению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Хайруллина Амалия, 2 класс, призёр</a:t>
            </a:r>
            <a:endParaRPr lang="ru-RU" sz="12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республиканская НПК для школьников «Юный лингвист»</a:t>
            </a:r>
            <a:r>
              <a:rPr lang="ru-RU" sz="1200" dirty="0">
                <a:solidFill>
                  <a:srgbClr val="3333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Галиева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Софья, 11 класс, победитель</a:t>
            </a:r>
            <a:endParaRPr lang="ru-RU" sz="12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lang="en-US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Республиканская гуманитарная научно-практической конференции «Глобализация – реальность современного мира» – Кадырова Камилла, выпускница </a:t>
            </a:r>
            <a:r>
              <a:rPr lang="ru-RU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гимназии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лауреат</a:t>
            </a:r>
            <a:endParaRPr lang="ru-RU" sz="12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Республиканская школьная конференция имени М.И. 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Махмутова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Фэнсар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– Кадырова Камилла, выпускница </a:t>
            </a:r>
            <a:r>
              <a:rPr lang="ru-RU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гимназии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победитель</a:t>
            </a:r>
            <a:endParaRPr lang="ru-RU" sz="12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Республиканский конкурс научно-исследовательских и творческих работ «Мой Татарстан» – Кадырова Камилла, выпускница </a:t>
            </a:r>
            <a:r>
              <a:rPr lang="ru-RU" dirty="0" smtClean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гимназии</a:t>
            </a: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призёр</a:t>
            </a:r>
            <a:endParaRPr lang="ru-RU" sz="1200" dirty="0">
              <a:solidFill>
                <a:srgbClr val="3333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XVI Рождественские чтения – Виноградова Арина, Хайруллина Амалия, 2 класс, призеры</a:t>
            </a:r>
            <a:endParaRPr lang="ru-RU" sz="1200" dirty="0">
              <a:solidFill>
                <a:srgbClr val="3333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00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210033" y="13250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7018" y="1857833"/>
            <a:ext cx="2727463" cy="363661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755" y="1114965"/>
            <a:ext cx="2832577" cy="376891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81441" y="1114966"/>
            <a:ext cx="2502377" cy="3072166"/>
          </a:xfrm>
          <a:prstGeom prst="rect">
            <a:avLst/>
          </a:prstGeom>
        </p:spPr>
      </p:pic>
      <p:sp>
        <p:nvSpPr>
          <p:cNvPr id="17" name="Заголовок 1"/>
          <p:cNvSpPr txBox="1">
            <a:spLocks/>
          </p:cNvSpPr>
          <p:nvPr/>
        </p:nvSpPr>
        <p:spPr bwMode="gray">
          <a:xfrm>
            <a:off x="125756" y="192803"/>
            <a:ext cx="8892480" cy="483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895282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444466" algn="l"/>
              </a:tabLst>
              <a:defRPr sz="19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  <a:lvl2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165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330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495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660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ru-RU" sz="4000" b="1" i="1" kern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Олимпиадно</a:t>
            </a:r>
            <a:r>
              <a:rPr lang="ru-RU" sz="4000" b="1" i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-конкурсное движение</a:t>
            </a:r>
            <a:endParaRPr lang="ru-RU" sz="4000" b="1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11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210033" y="13250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6608" y="1035853"/>
            <a:ext cx="1861062" cy="27007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2190" y="1146090"/>
            <a:ext cx="1935911" cy="27249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35339" y="2971046"/>
            <a:ext cx="1969183" cy="26099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6024" y="3033415"/>
            <a:ext cx="1970167" cy="26214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605" y="1024643"/>
            <a:ext cx="1914855" cy="2656406"/>
          </a:xfrm>
          <a:prstGeom prst="rect">
            <a:avLst/>
          </a:prstGeom>
        </p:spPr>
      </p:pic>
      <p:sp>
        <p:nvSpPr>
          <p:cNvPr id="16" name="Заголовок 1"/>
          <p:cNvSpPr txBox="1">
            <a:spLocks/>
          </p:cNvSpPr>
          <p:nvPr/>
        </p:nvSpPr>
        <p:spPr bwMode="gray">
          <a:xfrm>
            <a:off x="125756" y="192803"/>
            <a:ext cx="8892480" cy="483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895282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444466" algn="l"/>
              </a:tabLst>
              <a:defRPr sz="1900" b="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  <a:lvl2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165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330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495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660" algn="l" defTabSz="895282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ru-RU" sz="4000" b="1" i="1" kern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Олимпиадно</a:t>
            </a:r>
            <a:r>
              <a:rPr lang="ru-RU" sz="4000" b="1" i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-конкурсное движение</a:t>
            </a:r>
            <a:endParaRPr lang="ru-RU" sz="4000" b="1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43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60130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529388" y="42543"/>
            <a:ext cx="82227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НПК «Шаг в науку»</a:t>
            </a:r>
            <a:endParaRPr lang="ru-RU" sz="48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557185">
            <a:off x="445246" y="2198851"/>
            <a:ext cx="2152875" cy="30597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32552">
            <a:off x="2309539" y="1291158"/>
            <a:ext cx="2351724" cy="33814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57428">
            <a:off x="4437884" y="1344362"/>
            <a:ext cx="2169251" cy="322277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89179">
            <a:off x="6445778" y="1878285"/>
            <a:ext cx="2130198" cy="316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56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88" y="1164811"/>
            <a:ext cx="8722140" cy="342746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ru-RU" sz="7200" b="1" dirty="0">
                <a:solidFill>
                  <a:srgbClr val="14771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7200" b="1" dirty="0">
                <a:solidFill>
                  <a:srgbClr val="14771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собенность данного проекта заключается в создании технологии партнерства «</a:t>
            </a:r>
            <a:r>
              <a:rPr lang="ru-RU" sz="7200" b="1" dirty="0" smtClean="0">
                <a:solidFill>
                  <a:srgbClr val="14771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ШКОЛА–ВУЗ</a:t>
            </a:r>
            <a:r>
              <a:rPr lang="ru-RU" sz="7200" b="1" dirty="0">
                <a:solidFill>
                  <a:srgbClr val="14771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7200" b="1" dirty="0">
                <a:solidFill>
                  <a:srgbClr val="14771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7200" b="1" dirty="0">
              <a:solidFill>
                <a:srgbClr val="14771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06642" y="2392795"/>
            <a:ext cx="2547631" cy="7707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i="1" dirty="0" smtClean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Гимназия №3</a:t>
            </a:r>
            <a:endParaRPr lang="ru-RU" sz="2400" b="1" i="1" dirty="0">
              <a:solidFill>
                <a:schemeClr val="accent5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9388" y="1201820"/>
            <a:ext cx="7260265" cy="385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sz="1200" b="1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484409" y="2108957"/>
            <a:ext cx="3864634" cy="1958247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i="1" u="sng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Совместная деятельность</a:t>
            </a:r>
            <a:r>
              <a:rPr lang="ru-RU" sz="1800" b="1" i="1" u="sng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800" b="1" i="1" u="sng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в кластере:</a:t>
            </a:r>
            <a:endParaRPr lang="ru-RU" sz="1800" b="1" i="1" u="sng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ru-RU" sz="1200" b="1" dirty="0" smtClean="0">
              <a:solidFill>
                <a:srgbClr val="3333C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ru-RU" sz="1900" b="1" dirty="0" smtClean="0">
                <a:solidFill>
                  <a:srgbClr val="3333C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Осуществление общих проектов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ru-RU" sz="1900" b="1" dirty="0">
                <a:solidFill>
                  <a:srgbClr val="3333C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Преподавание спецкурсов и чтение лекций преподавателями  КФУ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ru-RU" sz="1900" b="1" dirty="0">
                <a:solidFill>
                  <a:srgbClr val="3333C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Выполнение исследовательских и проектных работ под руководством преподавателей  КФУ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ru-RU" sz="1900" b="1" dirty="0">
                <a:solidFill>
                  <a:srgbClr val="3333C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Участие обучающихся в олимпиадах и конкурсах КФУ</a:t>
            </a:r>
          </a:p>
          <a:p>
            <a:pPr algn="just"/>
            <a:endParaRPr lang="ru-RU" sz="1800" b="1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Выгнутая вверх стрелка 8"/>
          <p:cNvSpPr/>
          <p:nvPr/>
        </p:nvSpPr>
        <p:spPr>
          <a:xfrm>
            <a:off x="1889185" y="1809988"/>
            <a:ext cx="5048479" cy="73260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Выгнутая вниз стрелка 9"/>
          <p:cNvSpPr/>
          <p:nvPr/>
        </p:nvSpPr>
        <p:spPr>
          <a:xfrm flipH="1">
            <a:off x="1759789" y="3313009"/>
            <a:ext cx="5066080" cy="85577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35100" y="4426972"/>
            <a:ext cx="3168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16329" y="2134498"/>
            <a:ext cx="23466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i="1" dirty="0">
                <a:solidFill>
                  <a:schemeClr val="accent5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КФУ. </a:t>
            </a:r>
          </a:p>
          <a:p>
            <a:pPr algn="ctr"/>
            <a:r>
              <a:rPr lang="ru-RU" sz="1800" b="1" i="1" dirty="0">
                <a:solidFill>
                  <a:schemeClr val="accent5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Институт международных отношений, истории и востоковедения</a:t>
            </a:r>
          </a:p>
        </p:txBody>
      </p:sp>
      <p:grpSp>
        <p:nvGrpSpPr>
          <p:cNvPr id="21" name="Группа 20"/>
          <p:cNvGrpSpPr/>
          <p:nvPr/>
        </p:nvGrpSpPr>
        <p:grpSpPr>
          <a:xfrm>
            <a:off x="-4" y="42543"/>
            <a:ext cx="9144004" cy="965791"/>
            <a:chOff x="0" y="-3511"/>
            <a:chExt cx="9144004" cy="965791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499100" y="2594"/>
            <a:ext cx="83602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 гимназии </a:t>
            </a:r>
            <a:endParaRPr lang="ru-RU" sz="28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0905" y="415106"/>
            <a:ext cx="8853715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«Кластерный подход в организации непрерывного образования»</a:t>
            </a:r>
            <a:endParaRPr lang="ru-RU" sz="2400" i="1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 descr="C:\Users\ni.G3SERVER0\Downloads\0006-016-V-2011-godu-v-strukture-Kazanskogo-federalnogo-universiteta-byl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6454" y="4530749"/>
            <a:ext cx="1568166" cy="1107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C:\Users\ni.G3SERVER0\Downloads\KFU22.JP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39481" y="3966281"/>
            <a:ext cx="1750172" cy="1322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37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618" y="3056000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6642" y="4210870"/>
            <a:ext cx="550602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33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Данная технология позволит проводить целенаправленную работу:  </a:t>
            </a:r>
            <a:endParaRPr lang="ru-RU" sz="1400" b="1" dirty="0" smtClean="0">
              <a:solidFill>
                <a:srgbClr val="3333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3C56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1400" dirty="0">
                <a:solidFill>
                  <a:srgbClr val="3C56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интеграции средств, методов и </a:t>
            </a:r>
            <a:r>
              <a:rPr lang="ru-RU" sz="1400" dirty="0" smtClean="0">
                <a:solidFill>
                  <a:srgbClr val="3C56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 обучения</a:t>
            </a:r>
            <a:r>
              <a:rPr lang="ru-RU" sz="1400" dirty="0">
                <a:solidFill>
                  <a:srgbClr val="3C56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endParaRPr lang="ru-RU" sz="1400" dirty="0" smtClean="0">
              <a:solidFill>
                <a:srgbClr val="3C562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3C56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1400" dirty="0">
                <a:solidFill>
                  <a:srgbClr val="3C56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развитии основных понятий в курсах профильных дисциплин,  </a:t>
            </a:r>
            <a:endParaRPr lang="ru-RU" sz="1400" dirty="0" smtClean="0">
              <a:solidFill>
                <a:srgbClr val="3C562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3C56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1400" dirty="0">
                <a:solidFill>
                  <a:srgbClr val="3C56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регулировании уровня сложности изучаемого материала,  </a:t>
            </a:r>
            <a:endParaRPr lang="ru-RU" sz="1400" dirty="0" smtClean="0">
              <a:solidFill>
                <a:srgbClr val="3C562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3C56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1400" dirty="0">
                <a:solidFill>
                  <a:srgbClr val="3C56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проведении </a:t>
            </a:r>
            <a:r>
              <a:rPr lang="ru-RU" sz="1400" dirty="0" err="1">
                <a:solidFill>
                  <a:srgbClr val="3C56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профориентационной</a:t>
            </a:r>
            <a:r>
              <a:rPr lang="ru-RU" sz="1400" dirty="0">
                <a:solidFill>
                  <a:srgbClr val="3C56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работы</a:t>
            </a:r>
            <a:r>
              <a:rPr lang="ru-RU" u="sng" dirty="0">
                <a:solidFill>
                  <a:srgbClr val="3C56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u="sng" dirty="0">
                <a:solidFill>
                  <a:srgbClr val="3C56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>
              <a:solidFill>
                <a:srgbClr val="3C56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33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30417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0927" y="4198577"/>
            <a:ext cx="2361021" cy="672795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Georgia" panose="02040502050405020303" pitchFamily="18" charset="0"/>
                <a:cs typeface="Segoe UI" panose="020B0502040204020203" pitchFamily="34" charset="0"/>
              </a:rPr>
              <a:t>Педагогический колледж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58025" y="4399679"/>
            <a:ext cx="3017623" cy="1224136"/>
          </a:xfrm>
        </p:spPr>
        <p:txBody>
          <a:bodyPr>
            <a:norm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Психолого-педагогическая практика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выпускников;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Преддипломная практика;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Пробные уроки;</a:t>
            </a:r>
          </a:p>
          <a:p>
            <a:pPr algn="just"/>
            <a:endParaRPr lang="ru-RU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221204" y="2096104"/>
            <a:ext cx="2776938" cy="8144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i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Гимназия №3</a:t>
            </a:r>
            <a:endParaRPr lang="ru-RU" sz="2400" b="1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Двойная стрелка влево/вправо 5"/>
          <p:cNvSpPr/>
          <p:nvPr/>
        </p:nvSpPr>
        <p:spPr>
          <a:xfrm>
            <a:off x="3161195" y="2638034"/>
            <a:ext cx="2700299" cy="360040"/>
          </a:xfrm>
          <a:prstGeom prst="left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095837" y="1063903"/>
            <a:ext cx="2765657" cy="1021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Проведение мастер – классов,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Проведение семинаров,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Организация конференций,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Проведение открытых уроков;</a:t>
            </a:r>
          </a:p>
          <a:p>
            <a:pPr algn="just"/>
            <a:endParaRPr lang="ru-RU" sz="1200" b="1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934273" y="3060845"/>
            <a:ext cx="3275446" cy="34831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Осуществление общих проектов</a:t>
            </a:r>
          </a:p>
          <a:p>
            <a:pPr algn="just"/>
            <a:endParaRPr lang="ru-RU" sz="1800" b="1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Выгнутая вверх стрелка 8"/>
          <p:cNvSpPr/>
          <p:nvPr/>
        </p:nvSpPr>
        <p:spPr>
          <a:xfrm>
            <a:off x="2254655" y="2136419"/>
            <a:ext cx="4717778" cy="64807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Выгнутая вниз стрелка 9"/>
          <p:cNvSpPr/>
          <p:nvPr/>
        </p:nvSpPr>
        <p:spPr>
          <a:xfrm flipH="1">
            <a:off x="2249111" y="3254353"/>
            <a:ext cx="4645770" cy="57606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98142" y="4395101"/>
            <a:ext cx="31683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>
                <a:latin typeface="Georgia" panose="02040502050405020303" pitchFamily="18" charset="0"/>
                <a:cs typeface="Segoe UI" panose="020B0502040204020203" pitchFamily="34" charset="0"/>
              </a:rPr>
              <a:t>Министерство экологии и природных ресурсов РТ</a:t>
            </a:r>
          </a:p>
        </p:txBody>
      </p:sp>
      <p:sp>
        <p:nvSpPr>
          <p:cNvPr id="15" name="Двойная стрелка влево/вправо 14"/>
          <p:cNvSpPr/>
          <p:nvPr/>
        </p:nvSpPr>
        <p:spPr>
          <a:xfrm rot="12826167">
            <a:off x="6257951" y="3788530"/>
            <a:ext cx="910766" cy="343742"/>
          </a:xfrm>
          <a:prstGeom prst="left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9988" y="1052455"/>
            <a:ext cx="272394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>
                <a:latin typeface="Georgia" panose="02040502050405020303" pitchFamily="18" charset="0"/>
                <a:cs typeface="Segoe UI" panose="020B0502040204020203" pitchFamily="34" charset="0"/>
              </a:rPr>
              <a:t>Государственный музей изобразительных искусств РТ</a:t>
            </a:r>
          </a:p>
        </p:txBody>
      </p:sp>
      <p:sp>
        <p:nvSpPr>
          <p:cNvPr id="18" name="Двойная стрелка влево/вправо 17"/>
          <p:cNvSpPr/>
          <p:nvPr/>
        </p:nvSpPr>
        <p:spPr>
          <a:xfrm rot="8930246">
            <a:off x="6265356" y="1855376"/>
            <a:ext cx="864096" cy="309881"/>
          </a:xfrm>
          <a:prstGeom prst="left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F0"/>
              </a:solidFill>
            </a:endParaRPr>
          </a:p>
        </p:txBody>
      </p:sp>
      <p:sp>
        <p:nvSpPr>
          <p:cNvPr id="16" name="Двойная стрелка влево/вправо 15"/>
          <p:cNvSpPr/>
          <p:nvPr/>
        </p:nvSpPr>
        <p:spPr>
          <a:xfrm rot="12003602">
            <a:off x="1814865" y="2016649"/>
            <a:ext cx="864096" cy="309881"/>
          </a:xfrm>
          <a:prstGeom prst="left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F0"/>
              </a:solidFill>
            </a:endParaRPr>
          </a:p>
        </p:txBody>
      </p:sp>
      <p:sp>
        <p:nvSpPr>
          <p:cNvPr id="19" name="Двойная стрелка влево/вправо 18"/>
          <p:cNvSpPr/>
          <p:nvPr/>
        </p:nvSpPr>
        <p:spPr>
          <a:xfrm rot="9488826">
            <a:off x="1746194" y="3655481"/>
            <a:ext cx="864096" cy="309881"/>
          </a:xfrm>
          <a:prstGeom prst="left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F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256" y="1008873"/>
            <a:ext cx="30270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latin typeface="Georgia" panose="02040502050405020303" pitchFamily="18" charset="0"/>
                <a:ea typeface="Calibri" panose="020F0502020204030204" pitchFamily="34" charset="0"/>
              </a:rPr>
              <a:t>КФУ. </a:t>
            </a:r>
          </a:p>
          <a:p>
            <a:pPr algn="ctr"/>
            <a:r>
              <a:rPr lang="ru-RU" sz="1500" b="1" dirty="0" smtClean="0">
                <a:latin typeface="Georgia" panose="02040502050405020303" pitchFamily="18" charset="0"/>
                <a:ea typeface="Calibri" panose="020F0502020204030204" pitchFamily="34" charset="0"/>
              </a:rPr>
              <a:t>Институт </a:t>
            </a:r>
            <a:r>
              <a:rPr lang="ru-RU" sz="1500" b="1" dirty="0">
                <a:latin typeface="Georgia" panose="02040502050405020303" pitchFamily="18" charset="0"/>
                <a:ea typeface="Calibri" panose="020F0502020204030204" pitchFamily="34" charset="0"/>
              </a:rPr>
              <a:t>международных отношений, истории и востоковедения</a:t>
            </a:r>
            <a:endParaRPr lang="ru-RU" sz="1500" b="1" dirty="0">
              <a:latin typeface="Georgia" panose="02040502050405020303" pitchFamily="18" charset="0"/>
              <a:cs typeface="Segoe UI" panose="020B0502040204020203" pitchFamily="34" charset="0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-4" y="42543"/>
            <a:ext cx="9144004" cy="965791"/>
            <a:chOff x="0" y="-3511"/>
            <a:chExt cx="9144004" cy="965791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529388" y="42543"/>
            <a:ext cx="82227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Сетевое взаимодействие</a:t>
            </a:r>
            <a:endParaRPr lang="ru-RU" sz="40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14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508761" y="167619"/>
            <a:ext cx="83602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Визит Президента РТ </a:t>
            </a:r>
            <a:r>
              <a:rPr lang="ru-RU" sz="32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Минниханова</a:t>
            </a: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Р.Н</a:t>
            </a:r>
            <a:endParaRPr lang="ru-RU" sz="32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375" y="1031366"/>
            <a:ext cx="7282805" cy="446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89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7312" y="1123949"/>
            <a:ext cx="6329363" cy="421957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720550" y="167618"/>
            <a:ext cx="83602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Визит Президента РТ </a:t>
            </a:r>
            <a:r>
              <a:rPr lang="ru-RU" sz="32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Минниханова</a:t>
            </a: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Р.Н</a:t>
            </a:r>
            <a:endParaRPr lang="ru-RU" sz="32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646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124613"/>
            <a:ext cx="6248400" cy="41656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46264" y="167619"/>
            <a:ext cx="83602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Визит Президента РТ </a:t>
            </a:r>
            <a:r>
              <a:rPr lang="ru-RU" sz="32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Минниханова</a:t>
            </a: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Р.Н</a:t>
            </a:r>
            <a:endParaRPr lang="ru-RU" sz="32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7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4" y="42543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617" y="1114424"/>
            <a:ext cx="6529388" cy="435292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529388" y="42543"/>
            <a:ext cx="82227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Первый в РТ экологический класс</a:t>
            </a:r>
            <a:endParaRPr lang="ru-RU" sz="40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413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305155" name="Picture 3" descr="CIMG1179 (2)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8675" y="1111863"/>
            <a:ext cx="4303935" cy="323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5156" name="Picture 4" descr="День природолюбия прошел в казанской гимназии №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668" y="1111863"/>
            <a:ext cx="4306839" cy="3208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29388" y="42543"/>
            <a:ext cx="82227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Первый в РТ экологический класс</a:t>
            </a:r>
            <a:endParaRPr lang="ru-RU" sz="40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3668" y="4736626"/>
            <a:ext cx="69994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Участие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победы в Международном конкурсе творческих работ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«Национальная экологическая безопасность в руках наших детей»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30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529388" y="42543"/>
            <a:ext cx="82227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Первый в РТ экологический класс</a:t>
            </a:r>
            <a:endParaRPr lang="ru-RU" sz="40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6178" name="Picture 2" descr="С заботой о природе. Первоклассники 3 гимназии Казани изготовили эко-поделку из текстильных отходов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6914" y="1171038"/>
            <a:ext cx="5458900" cy="3639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24114" y="4901913"/>
            <a:ext cx="64370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Книга-поделка «Времена года»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стала победителем в номинации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«Экологическая игрушка»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74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307202" name="Picture 2" descr="День природолюбия прошел в казанской гимназии №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9968" y="1135711"/>
            <a:ext cx="6090234" cy="375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529388" y="62051"/>
            <a:ext cx="82227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Первый в РТ экологический класс</a:t>
            </a:r>
            <a:endParaRPr lang="ru-RU" sz="40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39085" y="497385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Гимназисты  присоединились к акции по сбору макулатуры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«Сохраним леса России»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70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308226" name="Picture 2" descr="Практическое занятие для первого в республике экологического класса. Будущие охранники природы посетили Музей естественной истории Татарстан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8664" y="1115873"/>
            <a:ext cx="4457046" cy="3387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3754" y="4653310"/>
            <a:ext cx="73220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Вступление учащихся нашего класса в Зеленые пионеры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Зеленые пионеры" - первое детское добровольное экологическое движение в рамках ОЭОД "Зеленая Россия"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9388" y="56293"/>
            <a:ext cx="82227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Первый в РТ экологический класс</a:t>
            </a:r>
            <a:endParaRPr lang="ru-RU" sz="40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99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3450" y="1100333"/>
            <a:ext cx="4337328" cy="28915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141" y="2286792"/>
            <a:ext cx="4388584" cy="329143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11923" y="41868"/>
            <a:ext cx="749160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i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Мечты, которые сбываются</a:t>
            </a:r>
            <a:endParaRPr lang="ru-RU" sz="4400" i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33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5350" y="1071956"/>
            <a:ext cx="4267200" cy="28448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828" y="2695575"/>
            <a:ext cx="4171950" cy="27813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911923" y="41868"/>
            <a:ext cx="749160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i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Мечты, которые сбываются</a:t>
            </a:r>
            <a:endParaRPr lang="ru-RU" sz="4400" i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4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6550" y="3100635"/>
            <a:ext cx="3409950" cy="2557463"/>
          </a:xfrm>
          <a:prstGeom prst="rect">
            <a:avLst/>
          </a:prstGeom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608243" y="24649"/>
            <a:ext cx="7927502" cy="738664"/>
          </a:xfrm>
        </p:spPr>
        <p:txBody>
          <a:bodyPr/>
          <a:lstStyle/>
          <a:p>
            <a:pPr algn="ctr"/>
            <a:r>
              <a:rPr lang="ru-RU" sz="4800" b="1" i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Актовый зал</a:t>
            </a:r>
            <a:endParaRPr lang="ru-RU" sz="4800" b="1" i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484" y="1148513"/>
            <a:ext cx="3731591" cy="24877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3974" y="1167840"/>
            <a:ext cx="3712131" cy="247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42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894" y="168985"/>
            <a:ext cx="2676526" cy="35687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9331" y="223883"/>
            <a:ext cx="2678884" cy="357184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5531" y="2706054"/>
            <a:ext cx="3733800" cy="2800350"/>
          </a:xfrm>
          <a:prstGeom prst="rect">
            <a:avLst/>
          </a:prstGeom>
        </p:spPr>
      </p:pic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608243" y="69467"/>
            <a:ext cx="7927502" cy="738664"/>
          </a:xfrm>
        </p:spPr>
        <p:txBody>
          <a:bodyPr/>
          <a:lstStyle/>
          <a:p>
            <a:pPr algn="ctr"/>
            <a:r>
              <a:rPr lang="ru-RU" sz="4800" b="1" i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Столовая</a:t>
            </a:r>
            <a:endParaRPr lang="ru-RU" sz="4800" b="1" i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85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4" y="1257649"/>
            <a:ext cx="3667126" cy="2444751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608243" y="-33842"/>
            <a:ext cx="7927502" cy="738664"/>
          </a:xfrm>
        </p:spPr>
        <p:txBody>
          <a:bodyPr/>
          <a:lstStyle/>
          <a:p>
            <a:pPr algn="ctr"/>
            <a:r>
              <a:rPr lang="ru-RU" sz="4800" b="1" i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Медицинский кабинет</a:t>
            </a:r>
            <a:endParaRPr lang="ru-RU" sz="4800" b="1" i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9699" y="1252570"/>
            <a:ext cx="3743325" cy="24955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4663" y="2156489"/>
            <a:ext cx="2286062" cy="3429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43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608243" y="29624"/>
            <a:ext cx="7927502" cy="738664"/>
          </a:xfrm>
        </p:spPr>
        <p:txBody>
          <a:bodyPr/>
          <a:lstStyle/>
          <a:p>
            <a:pPr algn="ctr"/>
            <a:r>
              <a:rPr lang="ru-RU" sz="4800" b="1" i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Тренажерный зал</a:t>
            </a:r>
            <a:endParaRPr lang="ru-RU" sz="4800" b="1" i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9652" y="3119707"/>
            <a:ext cx="3707202" cy="24714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1048" y="1115350"/>
            <a:ext cx="3678176" cy="245211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821" y="1058915"/>
            <a:ext cx="3762829" cy="250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53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89178" y="40234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8473" y="2940560"/>
            <a:ext cx="4161661" cy="2774440"/>
          </a:xfrm>
          <a:prstGeom prst="rect">
            <a:avLst/>
          </a:prstGeom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4072" y="1045736"/>
            <a:ext cx="4106706" cy="27378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78" y="1035799"/>
            <a:ext cx="4147842" cy="276522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911923" y="41868"/>
            <a:ext cx="749160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i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Мечты, которые сбываются</a:t>
            </a:r>
            <a:endParaRPr lang="ru-RU" sz="4400" i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2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4048" y="1092996"/>
            <a:ext cx="3310521" cy="44140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475" y="1080735"/>
            <a:ext cx="3319717" cy="442628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911923" y="41868"/>
            <a:ext cx="749160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i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Мечты, которые сбываются</a:t>
            </a:r>
            <a:endParaRPr lang="ru-RU" sz="4400" i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80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3626" y="1155030"/>
            <a:ext cx="4224993" cy="31687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263" y="2605924"/>
            <a:ext cx="4339109" cy="289273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911923" y="41868"/>
            <a:ext cx="749160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i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Мечты, которые сбываются</a:t>
            </a:r>
            <a:endParaRPr lang="ru-RU" sz="4400" i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92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4492" y="-3512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71500" algn="ctr" eaLnBrk="1" hangingPunct="1"/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Методическая деятельность классных руководителей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723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519" y="1593016"/>
            <a:ext cx="3884660" cy="21851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605" y="1563108"/>
            <a:ext cx="3393311" cy="22622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4329" y="3390186"/>
            <a:ext cx="2762552" cy="20719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146" y="3671515"/>
            <a:ext cx="2675721" cy="178381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69755" y="948141"/>
            <a:ext cx="80532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Тема МО классных руководителей: «Педагогика сотрудничества – реальный путь </a:t>
            </a:r>
            <a:r>
              <a:rPr lang="ru-RU" sz="1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гуманизации</a:t>
            </a: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школьной жизни» </a:t>
            </a:r>
            <a:endParaRPr lang="ru-RU" sz="1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2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4492" y="-3512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71500" algn="ctr" eaLnBrk="1" hangingPunct="1"/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Методическая деятельность классных руководителей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769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8746" y="1122963"/>
            <a:ext cx="8629653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i="1" u="sng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направления развития воспитания гимназии:</a:t>
            </a:r>
            <a:endParaRPr lang="ru-RU" sz="1800" dirty="0">
              <a:solidFill>
                <a:srgbClr val="0066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ru-RU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Дальнейшая перестройка учебного процесса, усиление гуманитарной направленности всех учебных дисциплин: включение в традиционные предметы человеческого материала, помогающего детям понять себя, мотивы своего поведения, отношения к окружающим, проектировать свою жизнь. 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Ориентация детей на вечные абсолютные ценности: Человек. Семья. Отечество. Труд. Знания. Здоровье. Культура. Мир. Земля. Они охватывают основные аспекты жизнедеятельности развития личности и образуют основу воспитания. 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у учащихся чувства патриотизма, сознание активного гражданина, обладающего политической культурой, критическим мышлением, способностью самостоятельно сделать выбор в любой ситуации. 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Воспитание детей в духе свободы, личного достоинства и демократии. С этой целью способствовать дальнейшему развитию школьного самоуправления, различных клубов по интересам. 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Укрепление сотрудничества детей и взрослых. 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Превращение воспитательной системы школы в непрерывный инновационный процесс: освоение передовых технологий воспитания. </a:t>
            </a:r>
            <a:endParaRPr lang="ru-RU" dirty="0">
              <a:solidFill>
                <a:srgbClr val="0066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91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4492" y="-3512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8035905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027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AutoShape 60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9755" y="-37745"/>
            <a:ext cx="7927502" cy="916559"/>
          </a:xfrm>
        </p:spPr>
        <p:txBody>
          <a:bodyPr/>
          <a:lstStyle/>
          <a:p>
            <a:pPr algn="ctr"/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Детская общественная организация</a:t>
            </a:r>
            <a:br>
              <a:rPr lang="ru-RU" sz="32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«Мы – Гимназисты»</a:t>
            </a:r>
          </a:p>
        </p:txBody>
      </p:sp>
      <p:pic>
        <p:nvPicPr>
          <p:cNvPr id="200740" name="Picture 3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345" y="1458306"/>
            <a:ext cx="4885480" cy="333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0741" name="Picture 3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3275" y="1334607"/>
            <a:ext cx="11525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0742" name="Picture 3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92700" y="1334607"/>
            <a:ext cx="11525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0743" name="Picture 3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1219" y="2994669"/>
            <a:ext cx="11525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17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0" y="-3511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328664" y="-56600"/>
            <a:ext cx="83602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Самоуправление гимназии – </a:t>
            </a:r>
          </a:p>
          <a:p>
            <a:pPr algn="ctr"/>
            <a:r>
              <a:rPr lang="ru-RU" sz="3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Совет Гимназии»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63217" y="1296606"/>
            <a:ext cx="3045708" cy="914400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Устав Гимназии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Другие </a:t>
            </a: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нормативно-правовые акты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982220" y="1257101"/>
            <a:ext cx="3119840" cy="914400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Совет Гимназии</a:t>
            </a:r>
          </a:p>
        </p:txBody>
      </p:sp>
      <p:pic>
        <p:nvPicPr>
          <p:cNvPr id="231426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0921" y="2807081"/>
            <a:ext cx="2207502" cy="2494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Скругленный прямоугольник 16"/>
          <p:cNvSpPr/>
          <p:nvPr/>
        </p:nvSpPr>
        <p:spPr>
          <a:xfrm>
            <a:off x="4793535" y="2557762"/>
            <a:ext cx="3602598" cy="1818552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Сова – символ мудрости и ясности ума.</a:t>
            </a:r>
            <a:b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Гербом Совета Гимназии – является Мудрая Сова</a:t>
            </a:r>
          </a:p>
        </p:txBody>
      </p:sp>
    </p:spTree>
    <p:extLst>
      <p:ext uri="{BB962C8B-B14F-4D97-AF65-F5344CB8AC3E}">
        <p14:creationId xmlns:p14="http://schemas.microsoft.com/office/powerpoint/2010/main" val="299598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0" y="-3511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328664" y="-29639"/>
            <a:ext cx="83602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Самоуправление гимназии – </a:t>
            </a:r>
          </a:p>
          <a:p>
            <a:pPr algn="ctr"/>
            <a:r>
              <a:rPr lang="ru-RU" sz="3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Совет Гимназии»</a:t>
            </a:r>
          </a:p>
        </p:txBody>
      </p:sp>
      <p:pic>
        <p:nvPicPr>
          <p:cNvPr id="13" name="Рисунок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470" y="1031278"/>
            <a:ext cx="7264387" cy="4230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7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2" name="Рисунок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514" y="2444932"/>
            <a:ext cx="4634178" cy="285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3" name="Рисунок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1900" y="1182832"/>
            <a:ext cx="4124300" cy="3099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0" y="-3511"/>
            <a:ext cx="9144004" cy="965791"/>
            <a:chOff x="0" y="-3511"/>
            <a:chExt cx="9144004" cy="965791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328664" y="-29639"/>
            <a:ext cx="83602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Самоуправление гимназии – </a:t>
            </a:r>
          </a:p>
          <a:p>
            <a:pPr algn="ctr"/>
            <a:r>
              <a:rPr lang="ru-RU" sz="3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Совет Гимназии»</a:t>
            </a:r>
          </a:p>
        </p:txBody>
      </p:sp>
    </p:spTree>
    <p:extLst>
      <p:ext uri="{BB962C8B-B14F-4D97-AF65-F5344CB8AC3E}">
        <p14:creationId xmlns:p14="http://schemas.microsoft.com/office/powerpoint/2010/main" val="394334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0" y="-3511"/>
            <a:ext cx="9144004" cy="965791"/>
            <a:chOff x="0" y="-3511"/>
            <a:chExt cx="9144004" cy="965791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14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63007297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869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AutoShape 7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24688" y="4696444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4696444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1666" y="81289"/>
            <a:ext cx="7927502" cy="738664"/>
          </a:xfrm>
        </p:spPr>
        <p:txBody>
          <a:bodyPr/>
          <a:lstStyle/>
          <a:p>
            <a:pPr algn="ctr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Дорожная карта Совета Гимназии</a:t>
            </a:r>
            <a:br>
              <a:rPr lang="ru-RU" sz="24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(I этап, 2017-2019 гг.)</a:t>
            </a: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7370430"/>
              </p:ext>
            </p:extLst>
          </p:nvPr>
        </p:nvGraphicFramePr>
        <p:xfrm>
          <a:off x="88032" y="968909"/>
          <a:ext cx="8992746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366"/>
                <a:gridCol w="2256189"/>
                <a:gridCol w="2042768"/>
                <a:gridCol w="1455853"/>
                <a:gridCol w="2591570"/>
              </a:tblGrid>
              <a:tr h="318684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Срок реализации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Участники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Ожидаемый                  результат</a:t>
                      </a:r>
                    </a:p>
                    <a:p>
                      <a:endParaRPr lang="ru-RU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18684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Создание сообщества «Поэтический сектор»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Первое полугодие 2018 года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Совет Гимназии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Развитие творческих способностей. Выпуск брошюры «Моя любимая гимназия»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</a:tr>
              <a:tr h="318684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Реализация социально-значимых проектов «Мир без конфликтов», «</a:t>
                      </a:r>
                      <a:r>
                        <a:rPr kumimoji="0" lang="ru-RU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Аш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бот»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2017-2019 год 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09563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3337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Совет Гимназии 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Развитие культуры межличностного общения, грамотный выход из конфликтных ситуаций. Здоровое питание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</a:tr>
              <a:tr h="318684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Реализация цикла культурных мероприятий на ЧМ по футболу 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«История татарского края»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2018 год 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Совет Гимназии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Повышение интереса к истории РТ у гостей ЧМ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</a:tr>
              <a:tr h="318684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Создание сообщества выпускников Гимназии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 год 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Совет Гимназии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Расширение связей, спонсорство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926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4492" y="-3512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81000667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77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AutoShape 35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24688" y="4696444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4696444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9754" y="139109"/>
            <a:ext cx="7945475" cy="984885"/>
          </a:xfrm>
        </p:spPr>
        <p:txBody>
          <a:bodyPr/>
          <a:lstStyle/>
          <a:p>
            <a:pPr algn="ctr"/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IT-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сектор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1" name="Picture 2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746" y="456523"/>
            <a:ext cx="2554287" cy="360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02" name="Picture 2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5815" y="1000883"/>
            <a:ext cx="2603500" cy="3633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03" name="Picture 2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4344" y="78550"/>
            <a:ext cx="2457450" cy="345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8747" y="4781100"/>
            <a:ext cx="52672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Социально-значимый проект </a:t>
            </a:r>
            <a:r>
              <a:rPr lang="ru-RU" sz="18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TatarTravel</a:t>
            </a: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в рамках Всероссийской </a:t>
            </a:r>
            <a:r>
              <a:rPr 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акции</a:t>
            </a:r>
          </a:p>
          <a:p>
            <a:pPr algn="ctr"/>
            <a:r>
              <a:rPr 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«Я – гражданин России»</a:t>
            </a:r>
          </a:p>
        </p:txBody>
      </p:sp>
      <p:pic>
        <p:nvPicPr>
          <p:cNvPr id="225304" name="Picture 2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9750" y="3362325"/>
            <a:ext cx="3524250" cy="23526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807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4492" y="-3512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81000667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550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AutoShape 3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24688" y="4696444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4696444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9755" y="139109"/>
            <a:ext cx="7927502" cy="553998"/>
          </a:xfrm>
        </p:spPr>
        <p:txBody>
          <a:bodyPr/>
          <a:lstStyle/>
          <a:p>
            <a:pPr algn="ctr"/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Форум юных граждан </a:t>
            </a:r>
            <a:r>
              <a:rPr lang="ru-RU" sz="3600" b="1" i="1" dirty="0" err="1">
                <a:latin typeface="Times New Roman" pitchFamily="18" charset="0"/>
                <a:cs typeface="Times New Roman" pitchFamily="18" charset="0"/>
              </a:rPr>
              <a:t>г.Казань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4279" name="Picture 2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0710" y="1155496"/>
            <a:ext cx="5407268" cy="322995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8746" y="1102955"/>
            <a:ext cx="355923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городском форуме юных граждан </a:t>
            </a:r>
            <a:r>
              <a:rPr lang="ru-RU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И.Метшин</a:t>
            </a:r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поддержал  проект </a:t>
            </a:r>
            <a:r>
              <a:rPr lang="ru-RU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TatarTravel</a:t>
            </a:r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создав </a:t>
            </a:r>
            <a:r>
              <a:rPr lang="ru-RU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орг.группу</a:t>
            </a:r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из заместителя мэра и руководителя культуры </a:t>
            </a:r>
            <a:r>
              <a:rPr lang="ru-RU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г.Казань</a:t>
            </a: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58992" y="4793018"/>
            <a:ext cx="51975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фотографии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Загидуллин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Даниял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мэром г. Казань </a:t>
            </a:r>
            <a:r>
              <a:rPr lang="ru-RU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Ильсуром</a:t>
            </a:r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Метшиным</a:t>
            </a: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07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0829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4492" y="-3512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ru-RU" alt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Газета  «Око Совета»</a:t>
            </a:r>
            <a:r>
              <a:rPr lang="ru-RU" altLang="ru-RU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1" hangingPunct="1"/>
            <a:r>
              <a:rPr lang="ru-RU" alt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много раз занимала призовые места в городских и районных конкурсах, а также становилась лауреатом в республиканском конкурсе печатных изданий</a:t>
            </a:r>
            <a:endParaRPr lang="ru-RU" alt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697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779" y="979669"/>
            <a:ext cx="6669250" cy="467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05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72755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" y="-3510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30000"/>
              </a:spcBef>
            </a:pPr>
            <a:r>
              <a:rPr lang="ru-RU" altLang="ru-RU" sz="4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Сектор милосердия</a:t>
            </a:r>
            <a:endParaRPr lang="ru-RU" altLang="ru-RU" sz="40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24688" y="4696444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215" name="think-cell Slide" r:id="rId6" imgW="0" imgH="0" progId="">
                  <p:embed/>
                </p:oleObj>
              </mc:Choice>
              <mc:Fallback>
                <p:oleObj name="think-cell Slide" r:id="rId6" imgW="0" imgH="0" progId="">
                  <p:embed/>
                  <p:pic>
                    <p:nvPicPr>
                      <p:cNvPr id="0" name="AutoShape 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4696444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1969" y="4670886"/>
            <a:ext cx="72756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Изготовление  поделок для благотворительной акции</a:t>
            </a:r>
          </a:p>
          <a:p>
            <a:pPr algn="ctr" eaLnBrk="1" hangingPunct="1"/>
            <a:r>
              <a:rPr lang="ru-RU" alt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«Добрая Казань» и их реализация, </a:t>
            </a:r>
          </a:p>
          <a:p>
            <a:pPr algn="ctr" eaLnBrk="1" hangingPunct="1"/>
            <a:r>
              <a:rPr lang="ru-RU" alt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сентябрь 2016, сентябрь 2017</a:t>
            </a:r>
            <a:endParaRPr lang="ru-RU" alt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0745" y="1062552"/>
            <a:ext cx="4170515" cy="31278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746" y="1043034"/>
            <a:ext cx="4221366" cy="3127886"/>
          </a:xfrm>
          <a:prstGeom prst="rect">
            <a:avLst/>
          </a:prstGeom>
        </p:spPr>
      </p:pic>
      <p:pic>
        <p:nvPicPr>
          <p:cNvPr id="17" name="Picture 375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131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4492" y="-3512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239" name="think-cell Slide" r:id="rId6" imgW="0" imgH="0" progId="">
                  <p:embed/>
                </p:oleObj>
              </mc:Choice>
              <mc:Fallback>
                <p:oleObj name="think-cell Slide" r:id="rId6" imgW="0" imgH="0" progId="">
                  <p:embed/>
                  <p:pic>
                    <p:nvPicPr>
                      <p:cNvPr id="0" name="AutoShape 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24688" y="4696444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4696444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205399" y="4733571"/>
            <a:ext cx="57385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Уборка братских могил</a:t>
            </a:r>
          </a:p>
          <a:p>
            <a:pPr algn="ctr" eaLnBrk="1" hangingPunct="1"/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Арском поле</a:t>
            </a:r>
            <a:endParaRPr lang="ru-RU" altLang="ru-RU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" y="-3510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30000"/>
              </a:spcBef>
            </a:pPr>
            <a:r>
              <a:rPr lang="ru-RU" alt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Республиканская акция «Добрый Татарстан»</a:t>
            </a:r>
            <a:endParaRPr lang="ru-RU" altLang="ru-RU" sz="32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Рисунок 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26451" y="1090459"/>
            <a:ext cx="2564654" cy="3433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6" descr="SDC1111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0272" y="2147352"/>
            <a:ext cx="2982686" cy="223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75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Рисунок 4" descr="C:\Users\Булат\Desktop\BjJEPw96xLE.jpg"/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16548" y="2147352"/>
            <a:ext cx="3127175" cy="2205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131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726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Благотворительная и волонтёрская деятельность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63" name="think-cell Slide" r:id="rId6" imgW="0" imgH="0" progId="">
                  <p:embed/>
                </p:oleObj>
              </mc:Choice>
              <mc:Fallback>
                <p:oleObj name="think-cell Slide" r:id="rId6" imgW="0" imgH="0" progId="">
                  <p:embed/>
                  <p:pic>
                    <p:nvPicPr>
                      <p:cNvPr id="0" name="AutoShape 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24688" y="4696444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4696444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pic>
        <p:nvPicPr>
          <p:cNvPr id="14" name="Рисунок 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807" y="1333501"/>
            <a:ext cx="4288971" cy="285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4501" y="1333501"/>
            <a:ext cx="4324403" cy="2884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828027" y="4742163"/>
            <a:ext cx="59063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Сбор памперсов и подарков для отделения отказных детей</a:t>
            </a:r>
            <a:endParaRPr lang="ru-RU" altLang="ru-RU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131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-3510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Благотворительная и волонтёрская деятельность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791" name="think-cell Slide" r:id="rId6" imgW="0" imgH="0" progId="">
                  <p:embed/>
                </p:oleObj>
              </mc:Choice>
              <mc:Fallback>
                <p:oleObj name="think-cell Slide" r:id="rId6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24688" y="4696444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4696444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pic>
        <p:nvPicPr>
          <p:cNvPr id="19" name="Рисунок 18" descr="C:\ФОТО\2017-2018 учебный год\Весенняя неделя добра, март 2018\WhatsApp Image 2018-03-13 at 07.49.42.jpeg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222" y="1293194"/>
            <a:ext cx="4015740" cy="301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 descr="C:\ФОТО\2017-2018 учебный год\Весенняя неделя добра, март 2018\WhatsApp Image 2018-03-17 at 11.00.47.jpeg"/>
          <p:cNvPicPr/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60893" y="1277738"/>
            <a:ext cx="4337348" cy="30118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1904" y="4762856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Волонтеры-добродетели Карина и Софья (11 класс) и ветеран микрорайона Дмитриева Лия </a:t>
            </a:r>
            <a:r>
              <a:rPr lang="ru-RU" sz="1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Закировна</a:t>
            </a:r>
            <a:endParaRPr lang="ru-RU" sz="14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572000" y="4732442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 марта учащиеся 7 в класса (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рук.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Акчурина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Л.Б) поздравили подшефного ветерана, заслуженного учителя РТ Сулейманову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Альфию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92-летием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28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31904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" y="-3510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Круглый стол «Профилактика экстремизма»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14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6214" y="1035878"/>
            <a:ext cx="5334518" cy="3556345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310897" y="4793018"/>
            <a:ext cx="69741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Традиционно проводится для параллели 10-х классов с приглашением сотрудников МВД, ФСБ, Прокуратуры</a:t>
            </a:r>
            <a:endParaRPr lang="ru-RU" sz="20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74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31904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" y="-6814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Круглый стол «Электронные носители: </a:t>
            </a:r>
          </a:p>
          <a:p>
            <a:pPr algn="ctr"/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«за» и «против»»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14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6905" y="4944805"/>
            <a:ext cx="74657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Традиционно для учащихся параллели 6-х классов  проводят старшеклассники «Совета гимназии» </a:t>
            </a:r>
            <a:r>
              <a:rPr lang="en-US" sz="18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IT-</a:t>
            </a:r>
            <a:r>
              <a:rPr lang="ru-RU" sz="18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сектора</a:t>
            </a:r>
            <a:endParaRPr lang="ru-RU" sz="1800" b="1" dirty="0">
              <a:solidFill>
                <a:srgbClr val="0066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7018" y="1035878"/>
            <a:ext cx="5113771" cy="383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55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779540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4492" y="-3512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Профориентационная</a:t>
            </a: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деятельность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7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492" y="3361147"/>
            <a:ext cx="30352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Деловая игра по </a:t>
            </a:r>
            <a:r>
              <a:rPr lang="ru-RU" sz="1200" b="1" dirty="0" err="1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профориентационной</a:t>
            </a:r>
            <a:r>
              <a:rPr lang="ru-RU" sz="1200" b="1" dirty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деятельности, которую провели представители кадрового резерва РТ</a:t>
            </a:r>
            <a:endParaRPr lang="ru-RU" sz="1200" b="1" dirty="0">
              <a:solidFill>
                <a:srgbClr val="0066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95744" y="3176481"/>
            <a:ext cx="33337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Встреча с пограничниками таможенной службы РТ и курсантом Московского пограничного института ФСБ России, где была проведена </a:t>
            </a:r>
            <a:r>
              <a:rPr lang="ru-RU" sz="1200" b="1" dirty="0" err="1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профориентационная</a:t>
            </a:r>
            <a:r>
              <a:rPr lang="ru-RU" sz="1200" b="1" dirty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беседа</a:t>
            </a:r>
            <a:endParaRPr lang="ru-RU" sz="1200" b="1" dirty="0">
              <a:solidFill>
                <a:srgbClr val="0066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34310" y="4665164"/>
            <a:ext cx="42723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Круглый стол «Профориентация. Мой выбор жизненного пути» с участием кандидата психологических наук, руководителя НОУ «Саморазвитие личности» </a:t>
            </a:r>
            <a:endParaRPr lang="ru-RU" sz="1200" b="1" dirty="0" smtClean="0"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12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Беловой </a:t>
            </a:r>
            <a:r>
              <a:rPr lang="ru-RU" sz="1200" b="1" dirty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Ларисы Владимировны.</a:t>
            </a:r>
            <a:endParaRPr lang="ru-RU" sz="1200" b="1" dirty="0">
              <a:solidFill>
                <a:srgbClr val="0066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250" y="1168999"/>
            <a:ext cx="3129644" cy="208642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4902" y="2687593"/>
            <a:ext cx="2966357" cy="19775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4720" y="1067268"/>
            <a:ext cx="3151415" cy="210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7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31904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-3510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Круглый стол «Профилактика асоциальных явлений на карте мира»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856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14250" y="4409095"/>
            <a:ext cx="69741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Традиционно проводится для параллели 10-х классов с приглашением сотрудников Всероссийской организации «Общее дело», </a:t>
            </a:r>
            <a:r>
              <a:rPr lang="ru-RU" sz="2000" b="1" dirty="0" err="1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наркодиспансера</a:t>
            </a:r>
            <a:r>
              <a:rPr lang="ru-RU" sz="20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психологов</a:t>
            </a:r>
            <a:endParaRPr lang="ru-RU" sz="2000" b="1" dirty="0">
              <a:solidFill>
                <a:srgbClr val="006600"/>
              </a:solidFill>
            </a:endParaRPr>
          </a:p>
        </p:txBody>
      </p:sp>
      <p:pic>
        <p:nvPicPr>
          <p:cNvPr id="288776" name="Диаграмма 4"/>
          <p:cNvPicPr>
            <a:picLocks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021" t="-3763" r="-130" b="-1784"/>
          <a:stretch>
            <a:fillRect/>
          </a:stretch>
        </p:blipFill>
        <p:spPr bwMode="auto">
          <a:xfrm>
            <a:off x="212296" y="1429246"/>
            <a:ext cx="4085580" cy="2487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0294" y="1167957"/>
            <a:ext cx="4553192" cy="303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05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6749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71500" algn="ctr" eaLnBrk="1" hangingPunct="1"/>
            <a:r>
              <a:rPr lang="ru-RU" altLang="ru-RU" sz="4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Психологическая служба</a:t>
            </a:r>
            <a:endParaRPr lang="ru-RU" sz="4400" i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70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5412" y="1210019"/>
            <a:ext cx="825333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2000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психологической службы </a:t>
            </a:r>
            <a:r>
              <a:rPr lang="ru-RU" sz="2000" dirty="0" smtClean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гимназии </a:t>
            </a:r>
            <a:r>
              <a:rPr lang="ru-RU" sz="2000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ведется в нескольких направлениях с учетом запросов администрации гимназии, классных руководителей и в соответствии с общешкольным планом.</a:t>
            </a:r>
          </a:p>
          <a:p>
            <a:pPr marL="359410" indent="450215" algn="just">
              <a:spcAft>
                <a:spcPts val="0"/>
              </a:spcAft>
            </a:pPr>
            <a:r>
              <a:rPr lang="ru-RU" sz="2000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Особое внимание уделяется работе по профилактике правонарушений и преступлений среди несовершеннолетних.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endParaRPr lang="ru-RU" sz="2000" dirty="0" smtClean="0">
              <a:solidFill>
                <a:srgbClr val="0066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x-none" sz="20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</a:t>
            </a:r>
            <a:r>
              <a:rPr lang="x-none" sz="2000" b="1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осуществления этих целей психологической службой гимназии поставлены следующие задачи:</a:t>
            </a:r>
            <a:endParaRPr lang="ru-RU" sz="2000" b="1" dirty="0">
              <a:solidFill>
                <a:srgbClr val="0066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lang="ru-RU" sz="2000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всестороннее изучение психологических особенностей ребенка;</a:t>
            </a:r>
          </a:p>
          <a:p>
            <a:pPr marL="285750" lvl="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lang="ru-RU" sz="2000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 индивидуальных особенностей </a:t>
            </a:r>
            <a:r>
              <a:rPr lang="ru-RU" sz="2000" dirty="0" smtClean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учащихся.</a:t>
            </a:r>
            <a:endParaRPr lang="ru-RU" sz="2000" dirty="0">
              <a:solidFill>
                <a:srgbClr val="0066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lang="ru-RU" sz="2000" dirty="0" smtClean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жизненных ценностей.</a:t>
            </a:r>
          </a:p>
          <a:p>
            <a:pPr marL="285750" lvl="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lang="ru-RU" sz="2000" dirty="0" smtClean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</a:t>
            </a:r>
            <a:r>
              <a:rPr lang="ru-RU" sz="2000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установок на здоровый образ </a:t>
            </a:r>
            <a:r>
              <a:rPr lang="ru-RU" sz="2000" dirty="0" smtClean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жизни.</a:t>
            </a:r>
          </a:p>
          <a:p>
            <a:pPr marL="285750" lvl="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lang="ru-RU" sz="2000" dirty="0" smtClean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</a:t>
            </a:r>
            <a:r>
              <a:rPr lang="ru-RU" sz="2000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культуры межличностных </a:t>
            </a:r>
            <a:r>
              <a:rPr lang="ru-RU" sz="2000" dirty="0" smtClean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отношений</a:t>
            </a:r>
            <a:r>
              <a:rPr lang="ru-RU" sz="2000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66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57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6749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71500" algn="ctr" eaLnBrk="1" hangingPunct="1"/>
            <a:r>
              <a:rPr lang="ru-RU" altLang="ru-RU" sz="4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Психологическая служба</a:t>
            </a:r>
            <a:endParaRPr lang="ru-RU" sz="4400" i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948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9755" y="1000729"/>
            <a:ext cx="82605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 учащимися 9-х и 11-х классов психолог проводит </a:t>
            </a:r>
            <a:r>
              <a:rPr lang="ru-RU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тренинг </a:t>
            </a:r>
          </a:p>
          <a:p>
            <a:pPr algn="ctr"/>
            <a:r>
              <a:rPr lang="ru-RU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b="1" dirty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Тренинг психологической поддержки учащихся при подготовке к </a:t>
            </a:r>
            <a:r>
              <a:rPr lang="ru-RU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ЕГЭ и ОГЭ». </a:t>
            </a:r>
            <a:endParaRPr lang="ru-RU" b="1" dirty="0">
              <a:solidFill>
                <a:srgbClr val="006600"/>
              </a:solidFill>
            </a:endParaRPr>
          </a:p>
        </p:txBody>
      </p:sp>
      <p:pic>
        <p:nvPicPr>
          <p:cNvPr id="292866" name="Диаграмма 1"/>
          <p:cNvPicPr>
            <a:picLocks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0"/>
          <a:stretch>
            <a:fillRect/>
          </a:stretch>
        </p:blipFill>
        <p:spPr bwMode="auto">
          <a:xfrm>
            <a:off x="158746" y="1836632"/>
            <a:ext cx="4216228" cy="264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2867" name="Диаграмма 2"/>
          <p:cNvPicPr>
            <a:picLocks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0"/>
          <a:stretch>
            <a:fillRect/>
          </a:stretch>
        </p:blipFill>
        <p:spPr bwMode="auto">
          <a:xfrm>
            <a:off x="4743676" y="1839784"/>
            <a:ext cx="3986666" cy="2606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238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31904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" y="-3510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Печатные издания Совета гимназии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77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272" y="1064937"/>
            <a:ext cx="2758959" cy="3852032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69755" y="4992819"/>
            <a:ext cx="31919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Брошюра, выпущенная </a:t>
            </a:r>
          </a:p>
          <a:p>
            <a:pPr algn="ctr"/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 итогам Года экологии</a:t>
            </a: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5747" y="1064937"/>
            <a:ext cx="2747951" cy="3878379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168671" y="5080663"/>
            <a:ext cx="31919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Правовое воспитание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81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31904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-3510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Круглый стол «Мама  - это святое»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837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28367" y="4432404"/>
            <a:ext cx="69741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Традиционно для параллели 7-х классов </a:t>
            </a:r>
          </a:p>
          <a:p>
            <a:pPr algn="ctr"/>
            <a:r>
              <a:rPr lang="ru-RU" sz="28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 приглашением мам</a:t>
            </a:r>
            <a:endParaRPr lang="ru-RU" sz="2800" b="1" dirty="0">
              <a:solidFill>
                <a:srgbClr val="0066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897" y="1168400"/>
            <a:ext cx="3930395" cy="29355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2604" y="1322160"/>
            <a:ext cx="4671988" cy="262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85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0829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9641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287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AutoShape 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4696444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pic>
        <p:nvPicPr>
          <p:cNvPr id="14" name="Picture 8" descr="img13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5374" y="255648"/>
            <a:ext cx="3766457" cy="5058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7" descr="IMG_4337"/>
          <p:cNvPicPr>
            <a:picLocks noChangeAspect="1" noChangeArrowheads="1"/>
          </p:cNvPicPr>
          <p:nvPr/>
        </p:nvPicPr>
        <p:blipFill>
          <a:blip r:embed="rId9">
            <a:lum bright="12000" contrast="24000"/>
          </a:blip>
          <a:srcRect/>
          <a:stretch>
            <a:fillRect/>
          </a:stretch>
        </p:blipFill>
        <p:spPr bwMode="auto">
          <a:xfrm>
            <a:off x="3922712" y="0"/>
            <a:ext cx="5221288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6131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0829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4492" y="-3512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572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AutoShape 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4696444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pic>
        <p:nvPicPr>
          <p:cNvPr id="14" name="Picture 6" descr="img372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93029" cy="2971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58051" name="Object 7"/>
          <p:cNvGraphicFramePr>
            <a:graphicFrameLocks noChangeAspect="1"/>
          </p:cNvGraphicFramePr>
          <p:nvPr/>
        </p:nvGraphicFramePr>
        <p:xfrm>
          <a:off x="0" y="2830205"/>
          <a:ext cx="4082143" cy="2884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573" name="Acrobat Document" r:id="rId9" imgW="10688040" imgH="7556400" progId="AcroExch.Document.7">
                  <p:embed/>
                </p:oleObj>
              </mc:Choice>
              <mc:Fallback>
                <p:oleObj name="Acrobat Document" r:id="rId9" imgW="10688040" imgH="7556400" progId="AcroExch.Document.7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830205"/>
                        <a:ext cx="4082143" cy="28847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4" descr="kd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608513" y="0"/>
            <a:ext cx="4535487" cy="340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4577443" y="350497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Победители Всероссийского </a:t>
            </a:r>
          </a:p>
          <a:p>
            <a:pPr algn="ctr" eaLnBrk="1" hangingPunct="1"/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проекта «Карта Добра» 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31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6749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71500" algn="ctr" eaLnBrk="1" hangingPunct="1"/>
            <a:r>
              <a:rPr lang="ru-RU" alt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Правоохранительный отряд </a:t>
            </a:r>
          </a:p>
          <a:p>
            <a:pPr indent="571500" algn="ctr" eaLnBrk="1" hangingPunct="1"/>
            <a:r>
              <a:rPr lang="ru-RU" alt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«Сигнал»</a:t>
            </a:r>
            <a:endParaRPr lang="ru-RU" sz="3200" i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359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AutoShape 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82708" y="1189908"/>
            <a:ext cx="4162287" cy="2939405"/>
          </a:xfrm>
          <a:prstGeom prst="rect">
            <a:avLst/>
          </a:prstGeom>
          <a:noFill/>
          <a:ln w="57150" cmpd="thickThin">
            <a:solidFill>
              <a:srgbClr val="CC0000"/>
            </a:solidFill>
            <a:miter lim="800000"/>
            <a:headEnd/>
            <a:tailEnd/>
          </a:ln>
          <a:effectLst>
            <a:outerShdw dist="35921" dir="2700000" algn="ctr" rotWithShape="0">
              <a:srgbClr val="006666"/>
            </a:outerShdw>
          </a:effectLst>
        </p:spPr>
      </p:pic>
      <p:pic>
        <p:nvPicPr>
          <p:cNvPr id="15" name="Picture 4" descr="Логотип правоохранительного отряда копия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2546" y="767803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384589" y="3511003"/>
            <a:ext cx="37991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Правоохранительный отряд «Сигнал» был основан в 2007 году первым в районе и городе. На базе гимназии проходят городские и республиканские семинары правоохранительного просвещения</a:t>
            </a:r>
            <a:r>
              <a:rPr lang="ru-RU" alt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31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0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ru-RU" altLang="ru-RU" sz="2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Социально-значимый проект «</a:t>
            </a:r>
            <a:r>
              <a:rPr lang="ru-RU" altLang="ru-RU" sz="20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Экосбор</a:t>
            </a:r>
            <a:r>
              <a:rPr lang="ru-RU" altLang="ru-RU" sz="2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», занявший 1 место на городском этапе Всероссийской акции «Я-гражданин России»</a:t>
            </a:r>
            <a:endParaRPr lang="ru-RU" altLang="ru-RU" sz="20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575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AutoShape 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pic>
        <p:nvPicPr>
          <p:cNvPr id="15" name="Рисунок 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0" y="925285"/>
            <a:ext cx="3635828" cy="2423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3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963385"/>
            <a:ext cx="3592286" cy="2394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07257" y="2975429"/>
            <a:ext cx="3432285" cy="2573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6131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0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ru-RU" altLang="ru-RU" sz="2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Социально-значимый проект «</a:t>
            </a:r>
            <a:r>
              <a:rPr lang="ru-RU" altLang="ru-RU" sz="24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АшБот</a:t>
            </a:r>
            <a:r>
              <a:rPr lang="ru-RU" altLang="ru-RU" sz="2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», занявший 1 место на республиканском конкурсе «Моя инициатива»</a:t>
            </a:r>
            <a:endParaRPr lang="ru-RU" altLang="ru-RU" sz="24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900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6925" y="1324189"/>
            <a:ext cx="2862943" cy="2862943"/>
          </a:xfrm>
          <a:prstGeom prst="rect">
            <a:avLst/>
          </a:prstGeom>
        </p:spPr>
      </p:pic>
      <p:pic>
        <p:nvPicPr>
          <p:cNvPr id="13" name="Рисунок 12" descr="C:\ФОТО\2017-2018 учебный год\20180131_151803.jpg"/>
          <p:cNvPicPr/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4250" y="1327209"/>
            <a:ext cx="5034264" cy="31053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Прямоугольник 18"/>
          <p:cNvSpPr/>
          <p:nvPr/>
        </p:nvSpPr>
        <p:spPr>
          <a:xfrm>
            <a:off x="791030" y="4726720"/>
            <a:ext cx="64225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В настоящее время участвуют во Всероссийском конкурсе «Моя страна – моя Россия»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92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13354" y="3852822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0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ru-RU" alt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Социально-значимый проект «Мир без конфликтов», занявший 2 место в конкурсе «Моя инициатива»</a:t>
            </a:r>
            <a:endParaRPr lang="ru-RU" alt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923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pic>
        <p:nvPicPr>
          <p:cNvPr id="12" name="Рисунок 11" descr="C:\ФОТО\2017-2018 учебный год\WhatsApp Image 2018-01-31 at 14.29.32.jpeg"/>
          <p:cNvPicPr/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8746" y="1080827"/>
            <a:ext cx="4884968" cy="3518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805545" y="4815534"/>
            <a:ext cx="64225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В настоящее время участвуют во Всероссийском конкурсе «Моя страна – моя Россия»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5368" y="1430782"/>
            <a:ext cx="4228632" cy="281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36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-3510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71500" algn="ctr" eaLnBrk="1" hangingPunct="1"/>
            <a:r>
              <a:rPr lang="ru-RU" alt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Игровая программа «Мы – гимназисты!»</a:t>
            </a:r>
            <a:endParaRPr lang="ru-RU" sz="3200" i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599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AutoShape 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pic>
        <p:nvPicPr>
          <p:cNvPr id="14" name="Picture 17" descr="IMG_399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311264" y="990699"/>
            <a:ext cx="3096788" cy="2065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8" descr="42345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72166" y="3353708"/>
            <a:ext cx="3114006" cy="2078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7" descr="36821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407108" y="1068718"/>
            <a:ext cx="3131573" cy="2087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572000" y="3276600"/>
            <a:ext cx="2514601" cy="2232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6131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-3510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71500" algn="ctr" eaLnBrk="1" hangingPunct="1"/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Патриотическое воспитание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647" name="think-cell Slide" r:id="rId6" imgW="0" imgH="0" progId="">
                  <p:embed/>
                </p:oleObj>
              </mc:Choice>
              <mc:Fallback>
                <p:oleObj name="think-cell Slide" r:id="rId6" imgW="0" imgH="0" progId="">
                  <p:embed/>
                  <p:pic>
                    <p:nvPicPr>
                      <p:cNvPr id="0" name="AutoShape 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701" y="1380012"/>
            <a:ext cx="2993186" cy="4201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Прямоугольник 14"/>
          <p:cNvSpPr/>
          <p:nvPr/>
        </p:nvSpPr>
        <p:spPr>
          <a:xfrm>
            <a:off x="370115" y="1022709"/>
            <a:ext cx="32221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Брошюра «Дети войны»</a:t>
            </a:r>
            <a:endParaRPr lang="ru-RU" alt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5178" y="1325569"/>
            <a:ext cx="2829833" cy="428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Прямоугольник 18"/>
          <p:cNvSpPr/>
          <p:nvPr/>
        </p:nvSpPr>
        <p:spPr>
          <a:xfrm>
            <a:off x="5390489" y="960485"/>
            <a:ext cx="15205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Вахта памяти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131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3671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AutoShape 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pic>
        <p:nvPicPr>
          <p:cNvPr id="14" name="Picture 4" descr="O7Qmk6FE5uk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5251" y="2221560"/>
            <a:ext cx="510527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16286" y="413658"/>
            <a:ext cx="4027714" cy="3020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152400" y="1201030"/>
            <a:ext cx="48114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Ежегодная Вахта памяти у </a:t>
            </a:r>
          </a:p>
          <a:p>
            <a:pPr algn="ctr" eaLnBrk="1" hangingPunct="1"/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Памятника Герою Советского Союза </a:t>
            </a:r>
            <a:r>
              <a:rPr lang="ru-RU" altLang="ru-RU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М.Джалилю</a:t>
            </a:r>
            <a:endParaRPr lang="ru-RU" alt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844143" y="3672503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/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Участие во Всероссийской акции </a:t>
            </a:r>
          </a:p>
          <a:p>
            <a:pPr algn="ctr" eaLnBrk="1" hangingPunct="1"/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«Бессмертный полк»</a:t>
            </a:r>
            <a:endParaRPr lang="ru-RU" alt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5535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71500" algn="ctr" eaLnBrk="1" hangingPunct="1"/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Патриотическое воспитание</a:t>
            </a:r>
          </a:p>
        </p:txBody>
      </p:sp>
    </p:spTree>
    <p:extLst>
      <p:ext uri="{BB962C8B-B14F-4D97-AF65-F5344CB8AC3E}">
        <p14:creationId xmlns:p14="http://schemas.microsoft.com/office/powerpoint/2010/main" val="96131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7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5" name="Рисунок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6699" y="1177396"/>
            <a:ext cx="3209396" cy="2140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Рисунок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1449" y="1177396"/>
            <a:ext cx="3241146" cy="216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Рисунок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51"/>
          <a:stretch>
            <a:fillRect/>
          </a:stretch>
        </p:blipFill>
        <p:spPr bwMode="auto">
          <a:xfrm>
            <a:off x="2456657" y="3157803"/>
            <a:ext cx="4349750" cy="2479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71500" algn="ctr" eaLnBrk="1" hangingPunct="1"/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Круглый стол «Афганистан в душе моей»</a:t>
            </a:r>
          </a:p>
        </p:txBody>
      </p:sp>
    </p:spTree>
    <p:extLst>
      <p:ext uri="{BB962C8B-B14F-4D97-AF65-F5344CB8AC3E}">
        <p14:creationId xmlns:p14="http://schemas.microsoft.com/office/powerpoint/2010/main" val="16571636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7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7698" name="Прямоугольник 1"/>
          <p:cNvSpPr>
            <a:spLocks noChangeArrowheads="1"/>
          </p:cNvSpPr>
          <p:nvPr/>
        </p:nvSpPr>
        <p:spPr bwMode="auto">
          <a:xfrm>
            <a:off x="176803" y="1387242"/>
            <a:ext cx="3613484" cy="2539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500" b="1" dirty="0"/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006600"/>
                </a:solidFill>
              </a:rPr>
              <a:t>17 апреля 2017 года в гимназии прошла встреча с ветераном трех войн - Финской, Великой Отечественной войны, Японской </a:t>
            </a:r>
            <a:r>
              <a:rPr lang="ru-RU" altLang="ru-RU" sz="1800" b="1" dirty="0" smtClean="0">
                <a:solidFill>
                  <a:srgbClr val="006600"/>
                </a:solidFill>
              </a:rPr>
              <a:t>–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6600"/>
                </a:solidFill>
              </a:rPr>
              <a:t>Мустафиным </a:t>
            </a:r>
            <a:r>
              <a:rPr lang="ru-RU" altLang="ru-RU" sz="1800" b="1" dirty="0" err="1">
                <a:solidFill>
                  <a:srgbClr val="006600"/>
                </a:solidFill>
              </a:rPr>
              <a:t>Галимьяном</a:t>
            </a:r>
            <a:r>
              <a:rPr lang="ru-RU" altLang="ru-RU" sz="1800" b="1" dirty="0">
                <a:solidFill>
                  <a:srgbClr val="006600"/>
                </a:solidFill>
              </a:rPr>
              <a:t> </a:t>
            </a:r>
            <a:r>
              <a:rPr lang="ru-RU" altLang="ru-RU" sz="1800" b="1" dirty="0" err="1">
                <a:solidFill>
                  <a:srgbClr val="006600"/>
                </a:solidFill>
              </a:rPr>
              <a:t>Рахимьяновичем</a:t>
            </a:r>
            <a:r>
              <a:rPr lang="ru-RU" altLang="ru-RU" sz="1800" b="1" dirty="0">
                <a:solidFill>
                  <a:srgbClr val="006600"/>
                </a:solidFill>
              </a:rPr>
              <a:t>.</a:t>
            </a:r>
          </a:p>
        </p:txBody>
      </p:sp>
      <p:pic>
        <p:nvPicPr>
          <p:cNvPr id="157699" name="Рисунок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7089" y="1047254"/>
            <a:ext cx="5015771" cy="334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71500" algn="ctr" eaLnBrk="1" hangingPunct="1"/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Патриотическое воспитание</a:t>
            </a:r>
          </a:p>
        </p:txBody>
      </p:sp>
    </p:spTree>
    <p:extLst>
      <p:ext uri="{BB962C8B-B14F-4D97-AF65-F5344CB8AC3E}">
        <p14:creationId xmlns:p14="http://schemas.microsoft.com/office/powerpoint/2010/main" val="227514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94343" y="3878749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7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8723" name="Прямоугольник 1"/>
          <p:cNvSpPr>
            <a:spLocks noChangeArrowheads="1"/>
          </p:cNvSpPr>
          <p:nvPr/>
        </p:nvSpPr>
        <p:spPr bwMode="auto">
          <a:xfrm>
            <a:off x="316043" y="4385232"/>
            <a:ext cx="695986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solidFill>
                  <a:srgbClr val="006600"/>
                </a:solidFill>
              </a:rPr>
              <a:t>Встреча, посвященная 70-летию Ленинградской битвы</a:t>
            </a:r>
            <a:endParaRPr lang="ru-RU" altLang="ru-RU" sz="2400" b="1" dirty="0">
              <a:solidFill>
                <a:srgbClr val="0066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71500" algn="ctr" eaLnBrk="1" hangingPunct="1"/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Патриотическое воспитание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4080" y="1449778"/>
            <a:ext cx="4039920" cy="26932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516" y="1585023"/>
            <a:ext cx="4418777" cy="243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02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7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8723" name="Прямоугольник 1"/>
          <p:cNvSpPr>
            <a:spLocks noChangeArrowheads="1"/>
          </p:cNvSpPr>
          <p:nvPr/>
        </p:nvSpPr>
        <p:spPr bwMode="auto">
          <a:xfrm>
            <a:off x="192807" y="4800731"/>
            <a:ext cx="695986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/>
              <a:t>17 апреля 2017 года состоялась встреча учащихся по антинаркотическому и антитеррористическому воспитанию с кинологической службой. Перед детьми выступили </a:t>
            </a:r>
            <a:r>
              <a:rPr lang="ru-RU" altLang="ru-RU" sz="1400" b="1" dirty="0" err="1"/>
              <a:t>Бирюля</a:t>
            </a:r>
            <a:r>
              <a:rPr lang="ru-RU" altLang="ru-RU" sz="1400" b="1" dirty="0"/>
              <a:t> Владимир Леонидович, кинолог, капитан, заслуженный пограничник и пес Оникс</a:t>
            </a:r>
          </a:p>
        </p:txBody>
      </p:sp>
      <p:pic>
        <p:nvPicPr>
          <p:cNvPr id="158724" name="Рисунок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174" y="1071881"/>
            <a:ext cx="3360208" cy="2239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725" name="Рисунок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2284" y="1047443"/>
            <a:ext cx="3360208" cy="2239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0" y="-16422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71500" algn="ctr" eaLnBrk="1" hangingPunct="1"/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Патриотическое воспитание</a:t>
            </a:r>
          </a:p>
        </p:txBody>
      </p:sp>
      <p:pic>
        <p:nvPicPr>
          <p:cNvPr id="158722" name="Рисунок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24187" y="2614500"/>
            <a:ext cx="3180292" cy="2239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550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11042" y="3946048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7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8723" name="Прямоугольник 1"/>
          <p:cNvSpPr>
            <a:spLocks noChangeArrowheads="1"/>
          </p:cNvSpPr>
          <p:nvPr/>
        </p:nvSpPr>
        <p:spPr bwMode="auto">
          <a:xfrm>
            <a:off x="1092068" y="4418532"/>
            <a:ext cx="695986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rgbClr val="006600"/>
                </a:solidFill>
              </a:rPr>
              <a:t>Встреча с </a:t>
            </a:r>
            <a:r>
              <a:rPr lang="ru-RU" altLang="ru-RU" sz="2000" b="1" dirty="0">
                <a:solidFill>
                  <a:srgbClr val="006600"/>
                </a:solidFill>
              </a:rPr>
              <a:t>Г</a:t>
            </a:r>
            <a:r>
              <a:rPr lang="ru-RU" altLang="ru-RU" sz="2000" b="1" dirty="0" smtClean="0">
                <a:solidFill>
                  <a:srgbClr val="006600"/>
                </a:solidFill>
              </a:rPr>
              <a:t>ероями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rgbClr val="006600"/>
                </a:solidFill>
              </a:rPr>
              <a:t>Социалистического труда</a:t>
            </a:r>
            <a:endParaRPr lang="ru-RU" altLang="ru-RU" sz="2000" b="1" dirty="0">
              <a:solidFill>
                <a:srgbClr val="0066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71500" algn="ctr" eaLnBrk="1" hangingPunct="1"/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Патриотическое воспитание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8275" y="2076175"/>
            <a:ext cx="3566680" cy="23777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191" y="2009149"/>
            <a:ext cx="3691292" cy="246086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8940" y="1009272"/>
            <a:ext cx="3200710" cy="213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87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75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71500" algn="ctr" eaLnBrk="1" hangingPunct="1"/>
            <a:r>
              <a:rPr lang="ru-RU" sz="48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Юнармия</a:t>
            </a:r>
            <a:endParaRPr lang="ru-RU" sz="4800" b="1" i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6202" y="1048044"/>
            <a:ext cx="5417820" cy="361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72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0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6749"/>
            <a:ext cx="9144000" cy="92007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71500" algn="ctr" eaLnBrk="1" hangingPunct="1"/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Музей Светланы </a:t>
            </a:r>
            <a:r>
              <a:rPr lang="ru-RU" sz="40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Жигановой</a:t>
            </a:r>
            <a:endParaRPr lang="ru-RU" sz="4000" b="1" i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" y="916561"/>
            <a:ext cx="5719313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6019" y="916561"/>
            <a:ext cx="371798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rgbClr val="000000"/>
              </a:solidFill>
            </a:endParaRPr>
          </a:p>
        </p:txBody>
      </p:sp>
      <p:graphicFrame>
        <p:nvGraphicFramePr>
          <p:cNvPr id="78850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0796993"/>
              </p:ext>
            </p:extLst>
          </p:nvPr>
        </p:nvGraphicFramePr>
        <p:xfrm>
          <a:off x="1" y="3"/>
          <a:ext cx="161984" cy="13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695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AutoShape 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3"/>
                        <a:ext cx="161984" cy="134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19" descr="Картинки по запросу система навигации"/>
          <p:cNvSpPr>
            <a:spLocks noChangeAspect="1" noChangeArrowheads="1"/>
          </p:cNvSpPr>
          <p:nvPr/>
        </p:nvSpPr>
        <p:spPr bwMode="auto">
          <a:xfrm>
            <a:off x="158746" y="-122831"/>
            <a:ext cx="311009" cy="25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3" tIns="45716" rIns="91433" bIns="45716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pic>
        <p:nvPicPr>
          <p:cNvPr id="14" name="Picture 4" descr="IMG_1681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7485" y="1106260"/>
            <a:ext cx="5676900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6131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3" name="Picture 5" descr="14-«¨¤¥à-1 0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3279" y="3697553"/>
            <a:ext cx="3808235" cy="2017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Picture 3" descr="img17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795447"/>
            <a:ext cx="3311525" cy="1919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2" descr="img288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7166" y="0"/>
            <a:ext cx="2356835" cy="297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Picture 2" descr="img11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88721"/>
            <a:ext cx="2365375" cy="278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7" name="Picture 3" descr="img113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2443" y="2972138"/>
            <a:ext cx="2351087" cy="2737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8" name="Picture 2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440" y="2323247"/>
            <a:ext cx="3389313" cy="2017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0" name="Picture 4" descr="img11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845726" y="0"/>
            <a:ext cx="2735105" cy="2964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1" name="Picture 2" descr="img121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72187" y="188721"/>
            <a:ext cx="2514979" cy="2789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2" name="Picture 3" descr="img111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70102" y="2698275"/>
            <a:ext cx="2871988" cy="1856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8F41DD-63BB-44A3-B43A-44985D35F98A}" type="slidenum">
              <a:rPr lang="ru-RU" altLang="ru-RU" smtClean="0"/>
              <a:pPr>
                <a:defRPr/>
              </a:pPr>
              <a:t>91</a:t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33" name="Picture 8" descr="C:\Users\Катюша\Downloads\img63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0247" y="17199"/>
            <a:ext cx="2247900" cy="2348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6" name="Объект 1"/>
          <p:cNvSpPr>
            <a:spLocks noGrp="1"/>
          </p:cNvSpPr>
          <p:nvPr>
            <p:ph/>
          </p:nvPr>
        </p:nvSpPr>
        <p:spPr>
          <a:xfrm>
            <a:off x="457200" y="228865"/>
            <a:ext cx="8229600" cy="246221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52227" name="Picture 3" descr="C:\Users\Катюша\Downloads\img48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2036" y="3708136"/>
            <a:ext cx="3327400" cy="1971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Picture 4" descr="C:\Users\Катюша\Downloads\img48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78488" y="17199"/>
            <a:ext cx="3465512" cy="2058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9" name="Picture 5" descr="C:\Users\Катюша\Downloads\img535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094178"/>
            <a:ext cx="2081213" cy="2348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0" name="Picture 6" descr="C:\Users\Катюша\Downloads\img638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81213" y="2308489"/>
            <a:ext cx="2058987" cy="2336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1" name="Picture 2" descr="C:\Users\Катюша\Downloads\img479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85938" cy="2094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5" name="Picture 9" descr="C:\Users\Катюша\Downloads\img640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0746" y="1768810"/>
            <a:ext cx="2205038" cy="2504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6" name="Picture 10" descr="C:\Users\Катюша\Downloads\img642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6317" y="3652574"/>
            <a:ext cx="2729761" cy="2026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7" name="Picture 12" descr="C:\Users\Катюша\Downloads\img681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8677" y="17199"/>
            <a:ext cx="2239962" cy="2541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8" name="Picture 13" descr="C:\Users\Катюша\Downloads\img682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1775" y="1584100"/>
            <a:ext cx="2137848" cy="232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7506" name="Picture 2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907102"/>
            <a:ext cx="2597273" cy="1827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64" name="Picture 8" descr="C:\Users\Hamidullina\AppData\Local\Microsoft\Windows\Temporary Internet Files\Content.IE5\E0IPIVEV\IMG_9194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8835" y="186741"/>
            <a:ext cx="3213279" cy="200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7" name="Picture 3" descr="img11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1" y="5488"/>
            <a:ext cx="2552005" cy="300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827" y="3862662"/>
            <a:ext cx="3060700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5461" name="Picture 5" descr="C:\Users\Hamidullina\AppData\Local\Microsoft\Windows\Temporary Internet Files\Content.IE5\WX255M36\img092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72241" y="3612524"/>
            <a:ext cx="2471759" cy="210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62" name="Picture 6" descr="C:\Users\Hamidullina\AppData\Local\Microsoft\Windows\Temporary Internet Files\Content.IE5\YMPWN1HN\WhatsApp Image 2017-08-31 at 10.12.02.jpe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2114" y="100773"/>
            <a:ext cx="3061886" cy="209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63" name="Picture 7" descr="C:\Users\Hamidullina\AppData\Local\Microsoft\Windows\Temporary Internet Files\Content.IE5\WX255M36\IMG_9187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95" y="3361386"/>
            <a:ext cx="3367646" cy="230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65" name="Picture 9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93981" y="2129196"/>
            <a:ext cx="2550017" cy="2011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5466" name="Picture 10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5527" y="3361386"/>
            <a:ext cx="3336713" cy="2302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5458" name="Picture 2" descr="C:\Users\Hamidullina\AppData\Local\Microsoft\Windows\Temporary Internet Files\Content.IE5\YMPWN1HN\img089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1770" y="1782903"/>
            <a:ext cx="2320661" cy="270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67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8820" y="1993246"/>
            <a:ext cx="3041650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431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871036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4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608243" y="-33842"/>
            <a:ext cx="8240482" cy="984885"/>
          </a:xfrm>
        </p:spPr>
        <p:txBody>
          <a:bodyPr/>
          <a:lstStyle/>
          <a:p>
            <a:pPr algn="ctr"/>
            <a:r>
              <a:rPr lang="ru-RU" sz="3200" b="1" i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Выполнение плана финансово- хозяйственной деятельности на 2017 год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270046"/>
              </p:ext>
            </p:extLst>
          </p:nvPr>
        </p:nvGraphicFramePr>
        <p:xfrm>
          <a:off x="97346" y="1055022"/>
          <a:ext cx="8983432" cy="333529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{E8B1032C-EA38-4F05-BA0D-38AFFFC7BED3}</a:tableStyleId>
              </a:tblPr>
              <a:tblGrid>
                <a:gridCol w="3202744"/>
                <a:gridCol w="825023"/>
                <a:gridCol w="4955665"/>
              </a:tblGrid>
              <a:tr h="2223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Наименование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Сумма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Направление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</a:tr>
              <a:tr h="2223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Услуги связи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15828,91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>
                          <a:effectLst/>
                        </a:rPr>
                        <a:t>ОАО «Таттелеком»</a:t>
                      </a:r>
                      <a:endParaRPr lang="ru-RU" sz="9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</a:tr>
              <a:tr h="2223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Обслуживание пожарной сигнализации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24000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ООО «МГ-Монтаж»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</a:tr>
              <a:tr h="2223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Вывоз ТБО и ЖБО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23424,30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ООО «ПЖКХ»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</a:tr>
              <a:tr h="2223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Дератизация, дезинфекция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2370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ООО «</a:t>
                      </a:r>
                      <a:r>
                        <a:rPr lang="ru-RU" sz="950" dirty="0" err="1">
                          <a:effectLst/>
                        </a:rPr>
                        <a:t>СанДезАрт</a:t>
                      </a:r>
                      <a:r>
                        <a:rPr lang="ru-RU" sz="950" dirty="0">
                          <a:effectLst/>
                        </a:rPr>
                        <a:t>»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</a:tr>
              <a:tr h="2223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 dirty="0" err="1">
                          <a:effectLst/>
                        </a:rPr>
                        <a:t>Опрессовка</a:t>
                      </a:r>
                      <a:r>
                        <a:rPr lang="ru-RU" sz="950" dirty="0">
                          <a:effectLst/>
                        </a:rPr>
                        <a:t>, </a:t>
                      </a:r>
                      <a:r>
                        <a:rPr lang="ru-RU" sz="950" dirty="0" err="1">
                          <a:effectLst/>
                        </a:rPr>
                        <a:t>гидропневмопромывка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41719,30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ОАО «</a:t>
                      </a:r>
                      <a:r>
                        <a:rPr lang="ru-RU" sz="950" dirty="0" err="1">
                          <a:effectLst/>
                        </a:rPr>
                        <a:t>Жилсервис</a:t>
                      </a:r>
                      <a:r>
                        <a:rPr lang="ru-RU" sz="950" dirty="0">
                          <a:effectLst/>
                        </a:rPr>
                        <a:t>»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</a:tr>
              <a:tr h="2223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>
                          <a:effectLst/>
                        </a:rPr>
                        <a:t>Обслуживание приборов учета</a:t>
                      </a:r>
                      <a:endParaRPr lang="ru-RU" sz="9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82943,76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МУП «Казанский </a:t>
                      </a:r>
                      <a:r>
                        <a:rPr lang="ru-RU" sz="950" dirty="0" err="1">
                          <a:effectLst/>
                        </a:rPr>
                        <a:t>энергосервисный</a:t>
                      </a:r>
                      <a:r>
                        <a:rPr lang="ru-RU" sz="950" dirty="0">
                          <a:effectLst/>
                        </a:rPr>
                        <a:t> центр»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</a:tr>
              <a:tr h="2223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>
                          <a:effectLst/>
                        </a:rPr>
                        <a:t>Земельный налог</a:t>
                      </a:r>
                      <a:endParaRPr lang="ru-RU" sz="9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102724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УФК по РТ МРИ № 5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</a:tr>
              <a:tr h="2223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>
                          <a:effectLst/>
                        </a:rPr>
                        <a:t>Экологический налог</a:t>
                      </a:r>
                      <a:endParaRPr lang="ru-RU" sz="9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8284,00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 dirty="0" err="1">
                          <a:effectLst/>
                        </a:rPr>
                        <a:t>Росприроднадзор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</a:tr>
              <a:tr h="2223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>
                          <a:effectLst/>
                        </a:rPr>
                        <a:t>Налог на имущество</a:t>
                      </a:r>
                      <a:endParaRPr lang="ru-RU" sz="9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79330,00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УФК по РТ МРИ № 5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</a:tr>
              <a:tr h="2223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>
                          <a:effectLst/>
                        </a:rPr>
                        <a:t>Обслуживание тех.средств охраны(тр.кнопка)</a:t>
                      </a:r>
                      <a:endParaRPr lang="ru-RU" sz="9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14697,36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Филиал ФГУП «Охрана» МВД РФ по РТ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</a:tr>
              <a:tr h="2223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>
                          <a:effectLst/>
                        </a:rPr>
                        <a:t>Спил и обрезка деревьев, сброс снега</a:t>
                      </a:r>
                      <a:endParaRPr lang="ru-RU" sz="9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57605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ООО «ТОП Альп»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</a:tr>
              <a:tr h="4446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>
                          <a:effectLst/>
                        </a:rPr>
                        <a:t>Ремонт оборудования(кух.оборуд,), заправка картриджей</a:t>
                      </a:r>
                      <a:endParaRPr lang="ru-RU" sz="9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18600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ООО «РЕМОБОРУДОВАНИЕ», ООО «НВ»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</a:tr>
              <a:tr h="2223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>
                          <a:effectLst/>
                        </a:rPr>
                        <a:t>Текущий ремонт</a:t>
                      </a:r>
                      <a:endParaRPr lang="ru-RU" sz="9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39774,60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 dirty="0">
                          <a:effectLst/>
                        </a:rPr>
                        <a:t>Ремонт гардероба</a:t>
                      </a:r>
                      <a:endParaRPr lang="ru-RU" sz="9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3182" marR="1318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536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Рисунок 5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4932" y="1064538"/>
            <a:ext cx="957129" cy="1469877"/>
          </a:xfrm>
          <a:prstGeom prst="rect">
            <a:avLst/>
          </a:prstGeom>
        </p:spPr>
      </p:pic>
      <p:pic>
        <p:nvPicPr>
          <p:cNvPr id="13" name="Picture 612" descr="D:\Work\Красная строка\Минздав\Проект\light-green-waves-background1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-63222" y="3637042"/>
            <a:ext cx="9144000" cy="18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7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7607" y="4503228"/>
            <a:ext cx="1583171" cy="1154870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prstMaterial="translucentPowder">
            <a:bevelT w="1270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6" y="0"/>
            <a:ext cx="9144004" cy="965791"/>
            <a:chOff x="0" y="-3511"/>
            <a:chExt cx="9144004" cy="96579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3511"/>
              <a:ext cx="9144000" cy="92007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" y="916561"/>
              <a:ext cx="5719313" cy="457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426019" y="916561"/>
              <a:ext cx="3717985" cy="4571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77" y="14344"/>
            <a:ext cx="797521" cy="12650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19597" y="4267461"/>
            <a:ext cx="835494" cy="13648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8914" y="2124740"/>
            <a:ext cx="941900" cy="105190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2617" y="2015360"/>
            <a:ext cx="873149" cy="136128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8263" y="2933"/>
            <a:ext cx="882918" cy="119560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66439" y="1003370"/>
            <a:ext cx="822296" cy="135371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3189" y="1316228"/>
            <a:ext cx="742521" cy="99690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2784" y="25374"/>
            <a:ext cx="825022" cy="107940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4691" y="25109"/>
            <a:ext cx="886901" cy="118940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73" y="1288185"/>
            <a:ext cx="907526" cy="1320037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9389" y="-171"/>
            <a:ext cx="977569" cy="137193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45669" y="2035087"/>
            <a:ext cx="1127531" cy="1533168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03122" y="3143121"/>
            <a:ext cx="946718" cy="1310312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90266" y="3420054"/>
            <a:ext cx="928151" cy="1368162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1884" y="26190"/>
            <a:ext cx="945985" cy="1499298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53184" y="22071"/>
            <a:ext cx="962460" cy="1390220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625" y="2014913"/>
            <a:ext cx="794759" cy="1273325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 rotWithShape="1"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5080" y="3175893"/>
            <a:ext cx="794759" cy="1392964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 rotWithShape="1"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99767" y="3145487"/>
            <a:ext cx="833727" cy="1289916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 rotWithShape="1"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2034" y="3098198"/>
            <a:ext cx="891410" cy="1266740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7091" y="2272955"/>
            <a:ext cx="896917" cy="1220803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 rotWithShape="1"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6324" y="2084428"/>
            <a:ext cx="850901" cy="1407828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 rotWithShape="1"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5678" y="3346555"/>
            <a:ext cx="906151" cy="1344293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" y="2576724"/>
            <a:ext cx="940538" cy="1631776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 rotWithShape="1"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03167" y="4585346"/>
            <a:ext cx="929974" cy="11036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14200" y="1027266"/>
            <a:ext cx="868161" cy="128220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1137" y="944933"/>
            <a:ext cx="846803" cy="127277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42190" y="1181035"/>
            <a:ext cx="745743" cy="1120382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8468" y="955923"/>
            <a:ext cx="673768" cy="11000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894" y="-2922"/>
            <a:ext cx="691116" cy="1025283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3926" y="4314042"/>
            <a:ext cx="916632" cy="1374948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5950" y="2162507"/>
            <a:ext cx="916887" cy="136223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17487" y="3286136"/>
            <a:ext cx="694403" cy="1000537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4399" y="2226896"/>
            <a:ext cx="971124" cy="114454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8066" y="3397834"/>
            <a:ext cx="722486" cy="123971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5013" y="4397760"/>
            <a:ext cx="930701" cy="1284368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 rotWithShape="1">
          <a:blip r:embed="rId4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3485" y="4378610"/>
            <a:ext cx="860530" cy="1322667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4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33309" y="11676"/>
            <a:ext cx="784156" cy="1056548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 rotWithShape="1">
          <a:blip r:embed="rId4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89155" y="1063113"/>
            <a:ext cx="832167" cy="1271692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4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56004" y="4649740"/>
            <a:ext cx="682718" cy="99969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4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1818" y="29095"/>
            <a:ext cx="705064" cy="1111144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 rotWithShape="1">
          <a:blip r:embed="rId4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52682" y="3200709"/>
            <a:ext cx="991312" cy="134169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9268" y="3905034"/>
            <a:ext cx="958410" cy="1279902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4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80415" y="2809"/>
            <a:ext cx="691693" cy="1048941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5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79148" y="3938381"/>
            <a:ext cx="749217" cy="1236210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 rotWithShape="1">
          <a:blip r:embed="rId5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9616" y="4612931"/>
            <a:ext cx="792390" cy="1053299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 rotWithShape="1">
          <a:blip r:embed="rId5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2014" y="2207599"/>
            <a:ext cx="863616" cy="1203157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 rotWithShape="1">
          <a:blip r:embed="rId5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18379" y="3347100"/>
            <a:ext cx="921275" cy="1230659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 rotWithShape="1">
          <a:blip r:embed="rId5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5653" y="1022362"/>
            <a:ext cx="751097" cy="1236181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 rotWithShape="1">
          <a:blip r:embed="rId5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6463" y="-2922"/>
            <a:ext cx="828458" cy="1317435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 rotWithShape="1">
          <a:blip r:embed="rId5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2953" y="4470279"/>
            <a:ext cx="827152" cy="1219596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5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02" y="4850705"/>
            <a:ext cx="622936" cy="862527"/>
          </a:xfrm>
          <a:prstGeom prst="rect">
            <a:avLst/>
          </a:prstGeom>
        </p:spPr>
      </p:pic>
      <p:pic>
        <p:nvPicPr>
          <p:cNvPr id="64" name="Рисунок 63"/>
          <p:cNvPicPr>
            <a:picLocks noChangeAspect="1"/>
          </p:cNvPicPr>
          <p:nvPr/>
        </p:nvPicPr>
        <p:blipFill rotWithShape="1">
          <a:blip r:embed="rId5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5936" y="1067366"/>
            <a:ext cx="760791" cy="1082316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 rotWithShape="1">
          <a:blip r:embed="rId5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0896" y="4871789"/>
            <a:ext cx="630352" cy="807785"/>
          </a:xfrm>
          <a:prstGeom prst="rect">
            <a:avLst/>
          </a:prstGeom>
        </p:spPr>
      </p:pic>
      <p:pic>
        <p:nvPicPr>
          <p:cNvPr id="66" name="Рисунок 65"/>
          <p:cNvPicPr>
            <a:picLocks noChangeAspect="1"/>
          </p:cNvPicPr>
          <p:nvPr/>
        </p:nvPicPr>
        <p:blipFill rotWithShape="1">
          <a:blip r:embed="rId6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6120" y="976393"/>
            <a:ext cx="873173" cy="1046524"/>
          </a:xfrm>
          <a:prstGeom prst="rect">
            <a:avLst/>
          </a:prstGeom>
        </p:spPr>
      </p:pic>
      <p:pic>
        <p:nvPicPr>
          <p:cNvPr id="67" name="Рисунок 66"/>
          <p:cNvPicPr>
            <a:picLocks noChangeAspect="1"/>
          </p:cNvPicPr>
          <p:nvPr/>
        </p:nvPicPr>
        <p:blipFill rotWithShape="1">
          <a:blip r:embed="rId6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8986" y="2093970"/>
            <a:ext cx="806293" cy="12137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45922" y="4405464"/>
            <a:ext cx="914215" cy="1272077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 rotWithShape="1">
          <a:blip r:embed="rId6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2807" y="3020400"/>
            <a:ext cx="734938" cy="974221"/>
          </a:xfrm>
          <a:prstGeom prst="rect">
            <a:avLst/>
          </a:prstGeom>
        </p:spPr>
      </p:pic>
      <p:pic>
        <p:nvPicPr>
          <p:cNvPr id="68" name="Рисунок 67"/>
          <p:cNvPicPr>
            <a:picLocks noChangeAspect="1"/>
          </p:cNvPicPr>
          <p:nvPr/>
        </p:nvPicPr>
        <p:blipFill rotWithShape="1">
          <a:blip r:embed="rId6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20815" y="4414456"/>
            <a:ext cx="1010653" cy="127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21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S" val="1,2"/>
  <p:tag name="TPVERSION" val="5"/>
  <p:tag name="TPFULLVERSION" val="5.3.2.24"/>
  <p:tag name="PPTVERSION" val="14"/>
  <p:tag name="TPOS" val="2"/>
  <p:tag name="ACCENT" val="4"/>
  <p:tag name="LINE" val="2"/>
  <p:tag name="MTBTACCENT" val="Text2"/>
  <p:tag name="ISNEWSLIDENUMBER" val="True"/>
  <p:tag name="PREVIOUSNAME" val="C:\Users\Margarita Postavnich\Documents\Healthcare\лаборатории\20160902_Централизация лабораторий взрослых поликлиник Казани (00000002).pptx"/>
  <p:tag name="THINKCELLPRESENTATIONDONOTDELETE" val="&lt;?xml version=&quot;1.0&quot; encoding=&quot;UTF-16&quot; standalone=&quot;yes&quot;?&gt;&lt;root reqver=&quot;23045&quot;&gt;&lt;version val=&quot;24173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1&quot;/&gt;&lt;m_chDecimalSymbol17909&gt;,&lt;/m_chDecimalSymbol17909&gt;&lt;m_nGroupingDigits17909 val=&quot;3&quot;/&gt;&lt;m_chGroupingSymbol17909&gt; 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-%1-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bNumberIsYear val=&quot;0&quot;/&gt;&lt;m_strFormatTime&gt;%d&lt;/m_strFormatTime&gt;&lt;m_yearfmt&gt;&lt;begin val=&quot;0&quot;/&gt;&lt;end val=&quot;4&quot;/&gt;&lt;/m_yearfmt&gt;&lt;/m_precDefaultDay&gt;&lt;m_mruColor&gt;&lt;m_vecMRU length=&quot;11&quot;&gt;&lt;elem m_fUsage=&quot;3.50463755795002730000E+000&quot;&gt;&lt;m_msothmcolidx val=&quot;0&quot;/&gt;&lt;m_rgb r=&quot;C2&quot; g=&quot;C8&quot; b=&quot;CD&quot;/&gt;&lt;m_nBrightness val=&quot;0&quot;/&gt;&lt;/elem&gt;&lt;elem m_fUsage=&quot;1.43189201888518420000E+000&quot;&gt;&lt;m_msothmcolidx val=&quot;0&quot;/&gt;&lt;m_rgb r=&quot;26&quot; g=&quot;82&quot; b=&quot;80&quot;/&gt;&lt;m_nBrightness val=&quot;0&quot;/&gt;&lt;/elem&gt;&lt;elem m_fUsage=&quot;1.11985383967773200000E+000&quot;&gt;&lt;m_msothmcolidx val=&quot;0&quot;/&gt;&lt;m_rgb r=&quot;B2&quot; g=&quot;B2&quot; b=&quot;B2&quot;/&gt;&lt;m_nBrightness val=&quot;0&quot;/&gt;&lt;/elem&gt;&lt;elem m_fUsage=&quot;1.07197998534899220000E+000&quot;&gt;&lt;m_msothmcolidx val=&quot;0&quot;/&gt;&lt;m_rgb r=&quot;FF&quot; g=&quot;FF&quot; b=&quot;FF&quot;/&gt;&lt;m_nBrightness val=&quot;0&quot;/&gt;&lt;/elem&gt;&lt;elem m_fUsage=&quot;8.65717389000000170000E-001&quot;&gt;&lt;m_msothmcolidx val=&quot;0&quot;/&gt;&lt;m_rgb r=&quot;F1&quot; g=&quot;C4&quot; b=&quot;BE&quot;/&gt;&lt;m_nBrightness val=&quot;0&quot;/&gt;&lt;/elem&gt;&lt;elem m_fUsage=&quot;7.79145650100000140000E-001&quot;&gt;&lt;m_msothmcolidx val=&quot;0&quot;/&gt;&lt;m_rgb r=&quot;E7&quot; g=&quot;9A&quot; b=&quot;92&quot;/&gt;&lt;m_nBrightness val=&quot;0&quot;/&gt;&lt;/elem&gt;&lt;elem m_fUsage=&quot;5.31441000000000160000E-001&quot;&gt;&lt;m_msothmcolidx val=&quot;0&quot;/&gt;&lt;m_rgb r=&quot;37&quot; g=&quot;BB&quot; b=&quot;B8&quot;/&gt;&lt;m_nBrightness val=&quot;0&quot;/&gt;&lt;/elem&gt;&lt;elem m_fUsage=&quot;3.13810596090000170000E-001&quot;&gt;&lt;m_msothmcolidx val=&quot;0&quot;/&gt;&lt;m_rgb r=&quot;59&quot; g=&quot;CE&quot; b=&quot;CB&quot;/&gt;&lt;m_nBrightness val=&quot;0&quot;/&gt;&lt;/elem&gt;&lt;elem m_fUsage=&quot;2.28767924549610120000E-001&quot;&gt;&lt;m_msothmcolidx val=&quot;0&quot;/&gt;&lt;m_rgb r=&quot;DC&quot; g=&quot;46&quot; b=&quot;3F&quot;/&gt;&lt;m_nBrightness val=&quot;0&quot;/&gt;&lt;/elem&gt;&lt;elem m_fUsage=&quot;3.87210045935818190000E-002&quot;&gt;&lt;m_msothmcolidx val=&quot;0&quot;/&gt;&lt;m_rgb r=&quot;EF&quot; g=&quot;46&quot; b=&quot;32&quot;/&gt;&lt;m_nBrightness val=&quot;0&quot;/&gt;&lt;/elem&gt;&lt;elem m_fUsage=&quot;2.67533981239966340000E-002&quot;&gt;&lt;m_msothmcolidx val=&quot;0&quot;/&gt;&lt;m_rgb r=&quot;DD&quot; g=&quot;DD&quot; b=&quot;DD&quot;/&gt;&lt;m_nBrightness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Bracke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DoubleBoat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Shap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Text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Shap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Text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Bracket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DoubleBoat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Shap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Text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Shap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Text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Bracket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DoubleBoat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Shap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Tex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Shap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Text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Bracket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DoubleBoat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Shap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Text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Shap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Text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Bracket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DoubleBoat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Shap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Text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Shap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Text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Bracket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DoubleBoat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Shap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Text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Shap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Text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Bracket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DoubleBoat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Shap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Text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Shap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Text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Bracket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DoubleBoat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Shap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Text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Shap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Text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Bracket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DoubleBoat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Shap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Text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Shap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Text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Bracket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DoubleBoat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Shap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Text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Shap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Text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Bracket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DoubleBoat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Shap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Text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Shap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Text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Bracket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DoubleBoat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Shap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Text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Shap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Text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Bracket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DoubleBoat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Shap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Text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Shap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Text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Bracket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DoubleBoat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Shap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Text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Shap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Text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Bracket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DoubleBoat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Shap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Text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Shap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Text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Bracket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DoubleBoat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Shap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Text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Shap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Text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Bracket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DoubleBoat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Shap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Text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Shape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Text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Bracket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DoubleBoat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Shap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Text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Shape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Text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Bracket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DoubleBoat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Shape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Text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Shap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Text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Bracket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DoubleBoat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Shape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Text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Shap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Text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Bracket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DoubleBoat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Shap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Text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Shape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Text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Bracket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DoubleBoat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Shape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Text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Shap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Text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Bracket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DoubleBoat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Shap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Text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Shap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Text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YPE" val="McK DirArrow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Bracket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DoubleBoat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Shape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TopText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Shape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1BoatBottomText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010_WRM040_CF1A">
  <a:themeElements>
    <a:clrScheme name="Custom 30">
      <a:dk1>
        <a:srgbClr val="000000"/>
      </a:dk1>
      <a:lt1>
        <a:srgbClr val="FFFFFF"/>
      </a:lt1>
      <a:dk2>
        <a:srgbClr val="006600"/>
      </a:dk2>
      <a:lt2>
        <a:srgbClr val="FFFFFF"/>
      </a:lt2>
      <a:accent1>
        <a:srgbClr val="339933"/>
      </a:accent1>
      <a:accent2>
        <a:srgbClr val="A4D4A6"/>
      </a:accent2>
      <a:accent3>
        <a:srgbClr val="A5A5A5"/>
      </a:accent3>
      <a:accent4>
        <a:srgbClr val="FCEA9C"/>
      </a:accent4>
      <a:accent5>
        <a:srgbClr val="CC0000"/>
      </a:accent5>
      <a:accent6>
        <a:srgbClr val="808080"/>
      </a:accent6>
      <a:hlink>
        <a:srgbClr val="FCEA9C"/>
      </a:hlink>
      <a:folHlink>
        <a:srgbClr val="004C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80808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>
          <a:defRPr dirty="0" smtClean="0"/>
        </a:defPPr>
      </a:lstStyle>
    </a:txDef>
  </a:objectDefaults>
  <a:extraClrSchemeLst>
    <a:extraClrScheme>
      <a:clrScheme name="Custom">
        <a:dk1>
          <a:srgbClr val="000000"/>
        </a:dk1>
        <a:lt1>
          <a:srgbClr val="FFFFFF"/>
        </a:lt1>
        <a:dk2>
          <a:srgbClr val="003264"/>
        </a:dk2>
        <a:lt2>
          <a:srgbClr val="FFFFFF"/>
        </a:lt2>
        <a:accent1>
          <a:srgbClr val="4F81BD"/>
        </a:accent1>
        <a:accent2>
          <a:srgbClr val="D0D8E8"/>
        </a:accent2>
        <a:accent3>
          <a:srgbClr val="97B4D8"/>
        </a:accent3>
        <a:accent4>
          <a:srgbClr val="C0504D"/>
        </a:accent4>
        <a:accent5>
          <a:srgbClr val="A63E3A"/>
        </a:accent5>
        <a:accent6>
          <a:srgbClr val="808080"/>
        </a:accent6>
        <a:hlink>
          <a:srgbClr val="97B4D8"/>
        </a:hlink>
        <a:folHlink>
          <a:srgbClr val="C050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7" id="{8CB5B742-E89B-4340-9F9B-DA35BE5989D1}" vid="{F3674DA9-87E4-44BB-A481-10707D1BC570}"/>
    </a:ext>
  </a:extLst>
</a:theme>
</file>

<file path=ppt/theme/theme2.xml><?xml version="1.0" encoding="utf-8"?>
<a:theme xmlns:a="http://schemas.openxmlformats.org/drawingml/2006/main" name="2_2010_WRM040_CF1A">
  <a:themeElements>
    <a:clrScheme name="Custom 30">
      <a:dk1>
        <a:srgbClr val="000000"/>
      </a:dk1>
      <a:lt1>
        <a:srgbClr val="FFFFFF"/>
      </a:lt1>
      <a:dk2>
        <a:srgbClr val="006600"/>
      </a:dk2>
      <a:lt2>
        <a:srgbClr val="FFFFFF"/>
      </a:lt2>
      <a:accent1>
        <a:srgbClr val="339933"/>
      </a:accent1>
      <a:accent2>
        <a:srgbClr val="A4D4A6"/>
      </a:accent2>
      <a:accent3>
        <a:srgbClr val="A5A5A5"/>
      </a:accent3>
      <a:accent4>
        <a:srgbClr val="FCEA9C"/>
      </a:accent4>
      <a:accent5>
        <a:srgbClr val="CC0000"/>
      </a:accent5>
      <a:accent6>
        <a:srgbClr val="808080"/>
      </a:accent6>
      <a:hlink>
        <a:srgbClr val="FCEA9C"/>
      </a:hlink>
      <a:folHlink>
        <a:srgbClr val="004C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80808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>
          <a:defRPr dirty="0" smtClean="0"/>
        </a:defPPr>
      </a:lstStyle>
    </a:txDef>
  </a:objectDefaults>
  <a:extraClrSchemeLst>
    <a:extraClrScheme>
      <a:clrScheme name="Custom">
        <a:dk1>
          <a:srgbClr val="000000"/>
        </a:dk1>
        <a:lt1>
          <a:srgbClr val="FFFFFF"/>
        </a:lt1>
        <a:dk2>
          <a:srgbClr val="003264"/>
        </a:dk2>
        <a:lt2>
          <a:srgbClr val="FFFFFF"/>
        </a:lt2>
        <a:accent1>
          <a:srgbClr val="4F81BD"/>
        </a:accent1>
        <a:accent2>
          <a:srgbClr val="D0D8E8"/>
        </a:accent2>
        <a:accent3>
          <a:srgbClr val="97B4D8"/>
        </a:accent3>
        <a:accent4>
          <a:srgbClr val="C0504D"/>
        </a:accent4>
        <a:accent5>
          <a:srgbClr val="A63E3A"/>
        </a:accent5>
        <a:accent6>
          <a:srgbClr val="808080"/>
        </a:accent6>
        <a:hlink>
          <a:srgbClr val="97B4D8"/>
        </a:hlink>
        <a:folHlink>
          <a:srgbClr val="C050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7" id="{8CB5B742-E89B-4340-9F9B-DA35BE5989D1}" vid="{F3674DA9-87E4-44BB-A481-10707D1BC570}"/>
    </a:ext>
  </a:extLst>
</a:theme>
</file>

<file path=ppt/theme/theme3.xml><?xml version="1.0" encoding="utf-8"?>
<a:theme xmlns:a="http://schemas.openxmlformats.org/drawingml/2006/main" name="1_2010_WRM040_CF1A">
  <a:themeElements>
    <a:clrScheme name="Custom 30">
      <a:dk1>
        <a:srgbClr val="000000"/>
      </a:dk1>
      <a:lt1>
        <a:srgbClr val="FFFFFF"/>
      </a:lt1>
      <a:dk2>
        <a:srgbClr val="006600"/>
      </a:dk2>
      <a:lt2>
        <a:srgbClr val="FFFFFF"/>
      </a:lt2>
      <a:accent1>
        <a:srgbClr val="339933"/>
      </a:accent1>
      <a:accent2>
        <a:srgbClr val="A4D4A6"/>
      </a:accent2>
      <a:accent3>
        <a:srgbClr val="A5A5A5"/>
      </a:accent3>
      <a:accent4>
        <a:srgbClr val="FCEA9C"/>
      </a:accent4>
      <a:accent5>
        <a:srgbClr val="CC0000"/>
      </a:accent5>
      <a:accent6>
        <a:srgbClr val="808080"/>
      </a:accent6>
      <a:hlink>
        <a:srgbClr val="FCEA9C"/>
      </a:hlink>
      <a:folHlink>
        <a:srgbClr val="004C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80808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>
          <a:defRPr dirty="0" smtClean="0"/>
        </a:defPPr>
      </a:lstStyle>
    </a:txDef>
  </a:objectDefaults>
  <a:extraClrSchemeLst>
    <a:extraClrScheme>
      <a:clrScheme name="Custom">
        <a:dk1>
          <a:srgbClr val="000000"/>
        </a:dk1>
        <a:lt1>
          <a:srgbClr val="FFFFFF"/>
        </a:lt1>
        <a:dk2>
          <a:srgbClr val="003264"/>
        </a:dk2>
        <a:lt2>
          <a:srgbClr val="FFFFFF"/>
        </a:lt2>
        <a:accent1>
          <a:srgbClr val="4F81BD"/>
        </a:accent1>
        <a:accent2>
          <a:srgbClr val="D0D8E8"/>
        </a:accent2>
        <a:accent3>
          <a:srgbClr val="97B4D8"/>
        </a:accent3>
        <a:accent4>
          <a:srgbClr val="C0504D"/>
        </a:accent4>
        <a:accent5>
          <a:srgbClr val="A63E3A"/>
        </a:accent5>
        <a:accent6>
          <a:srgbClr val="808080"/>
        </a:accent6>
        <a:hlink>
          <a:srgbClr val="97B4D8"/>
        </a:hlink>
        <a:folHlink>
          <a:srgbClr val="C050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7" id="{8CB5B742-E89B-4340-9F9B-DA35BE5989D1}" vid="{F3674DA9-87E4-44BB-A481-10707D1BC570}"/>
    </a:ext>
  </a:extLst>
</a:theme>
</file>

<file path=ppt/theme/theme4.xml><?xml version="1.0" encoding="utf-8"?>
<a:theme xmlns:a="http://schemas.openxmlformats.org/drawingml/2006/main" name="3_2010_WRM040_CF1A">
  <a:themeElements>
    <a:clrScheme name="Custom 30">
      <a:dk1>
        <a:srgbClr val="000000"/>
      </a:dk1>
      <a:lt1>
        <a:srgbClr val="FFFFFF"/>
      </a:lt1>
      <a:dk2>
        <a:srgbClr val="006600"/>
      </a:dk2>
      <a:lt2>
        <a:srgbClr val="FFFFFF"/>
      </a:lt2>
      <a:accent1>
        <a:srgbClr val="339933"/>
      </a:accent1>
      <a:accent2>
        <a:srgbClr val="A4D4A6"/>
      </a:accent2>
      <a:accent3>
        <a:srgbClr val="A5A5A5"/>
      </a:accent3>
      <a:accent4>
        <a:srgbClr val="FCEA9C"/>
      </a:accent4>
      <a:accent5>
        <a:srgbClr val="CC0000"/>
      </a:accent5>
      <a:accent6>
        <a:srgbClr val="808080"/>
      </a:accent6>
      <a:hlink>
        <a:srgbClr val="FCEA9C"/>
      </a:hlink>
      <a:folHlink>
        <a:srgbClr val="004C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80808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>
          <a:defRPr dirty="0" smtClean="0"/>
        </a:defPPr>
      </a:lstStyle>
    </a:txDef>
  </a:objectDefaults>
  <a:extraClrSchemeLst>
    <a:extraClrScheme>
      <a:clrScheme name="Custom">
        <a:dk1>
          <a:srgbClr val="000000"/>
        </a:dk1>
        <a:lt1>
          <a:srgbClr val="FFFFFF"/>
        </a:lt1>
        <a:dk2>
          <a:srgbClr val="003264"/>
        </a:dk2>
        <a:lt2>
          <a:srgbClr val="FFFFFF"/>
        </a:lt2>
        <a:accent1>
          <a:srgbClr val="4F81BD"/>
        </a:accent1>
        <a:accent2>
          <a:srgbClr val="D0D8E8"/>
        </a:accent2>
        <a:accent3>
          <a:srgbClr val="97B4D8"/>
        </a:accent3>
        <a:accent4>
          <a:srgbClr val="C0504D"/>
        </a:accent4>
        <a:accent5>
          <a:srgbClr val="A63E3A"/>
        </a:accent5>
        <a:accent6>
          <a:srgbClr val="808080"/>
        </a:accent6>
        <a:hlink>
          <a:srgbClr val="97B4D8"/>
        </a:hlink>
        <a:folHlink>
          <a:srgbClr val="C050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7" id="{8CB5B742-E89B-4340-9F9B-DA35BE5989D1}" vid="{F3674DA9-87E4-44BB-A481-10707D1BC570}"/>
    </a:ext>
  </a:extLst>
</a:theme>
</file>

<file path=ppt/theme/theme5.xml><?xml version="1.0" encoding="utf-8"?>
<a:theme xmlns:a="http://schemas.openxmlformats.org/drawingml/2006/main" name="4_2010_WRM040_CF1A">
  <a:themeElements>
    <a:clrScheme name="Custom 30">
      <a:dk1>
        <a:srgbClr val="000000"/>
      </a:dk1>
      <a:lt1>
        <a:srgbClr val="FFFFFF"/>
      </a:lt1>
      <a:dk2>
        <a:srgbClr val="006600"/>
      </a:dk2>
      <a:lt2>
        <a:srgbClr val="FFFFFF"/>
      </a:lt2>
      <a:accent1>
        <a:srgbClr val="339933"/>
      </a:accent1>
      <a:accent2>
        <a:srgbClr val="A4D4A6"/>
      </a:accent2>
      <a:accent3>
        <a:srgbClr val="A5A5A5"/>
      </a:accent3>
      <a:accent4>
        <a:srgbClr val="FCEA9C"/>
      </a:accent4>
      <a:accent5>
        <a:srgbClr val="CC0000"/>
      </a:accent5>
      <a:accent6>
        <a:srgbClr val="808080"/>
      </a:accent6>
      <a:hlink>
        <a:srgbClr val="FCEA9C"/>
      </a:hlink>
      <a:folHlink>
        <a:srgbClr val="004C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80808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>
          <a:defRPr dirty="0" smtClean="0"/>
        </a:defPPr>
      </a:lstStyle>
    </a:txDef>
  </a:objectDefaults>
  <a:extraClrSchemeLst>
    <a:extraClrScheme>
      <a:clrScheme name="Custom">
        <a:dk1>
          <a:srgbClr val="000000"/>
        </a:dk1>
        <a:lt1>
          <a:srgbClr val="FFFFFF"/>
        </a:lt1>
        <a:dk2>
          <a:srgbClr val="003264"/>
        </a:dk2>
        <a:lt2>
          <a:srgbClr val="FFFFFF"/>
        </a:lt2>
        <a:accent1>
          <a:srgbClr val="4F81BD"/>
        </a:accent1>
        <a:accent2>
          <a:srgbClr val="D0D8E8"/>
        </a:accent2>
        <a:accent3>
          <a:srgbClr val="97B4D8"/>
        </a:accent3>
        <a:accent4>
          <a:srgbClr val="C0504D"/>
        </a:accent4>
        <a:accent5>
          <a:srgbClr val="A63E3A"/>
        </a:accent5>
        <a:accent6>
          <a:srgbClr val="808080"/>
        </a:accent6>
        <a:hlink>
          <a:srgbClr val="97B4D8"/>
        </a:hlink>
        <a:folHlink>
          <a:srgbClr val="C050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7" id="{8CB5B742-E89B-4340-9F9B-DA35BE5989D1}" vid="{F3674DA9-87E4-44BB-A481-10707D1BC570}"/>
    </a:ext>
  </a:extLst>
</a:theme>
</file>

<file path=ppt/theme/theme6.xml><?xml version="1.0" encoding="utf-8"?>
<a:theme xmlns:a="http://schemas.openxmlformats.org/drawingml/2006/main" name="5_2010_WRM040_CF1A">
  <a:themeElements>
    <a:clrScheme name="Custom 30">
      <a:dk1>
        <a:srgbClr val="000000"/>
      </a:dk1>
      <a:lt1>
        <a:srgbClr val="FFFFFF"/>
      </a:lt1>
      <a:dk2>
        <a:srgbClr val="006600"/>
      </a:dk2>
      <a:lt2>
        <a:srgbClr val="FFFFFF"/>
      </a:lt2>
      <a:accent1>
        <a:srgbClr val="339933"/>
      </a:accent1>
      <a:accent2>
        <a:srgbClr val="A4D4A6"/>
      </a:accent2>
      <a:accent3>
        <a:srgbClr val="A5A5A5"/>
      </a:accent3>
      <a:accent4>
        <a:srgbClr val="FCEA9C"/>
      </a:accent4>
      <a:accent5>
        <a:srgbClr val="CC0000"/>
      </a:accent5>
      <a:accent6>
        <a:srgbClr val="808080"/>
      </a:accent6>
      <a:hlink>
        <a:srgbClr val="FCEA9C"/>
      </a:hlink>
      <a:folHlink>
        <a:srgbClr val="004C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80808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>
          <a:defRPr dirty="0" smtClean="0"/>
        </a:defPPr>
      </a:lstStyle>
    </a:txDef>
  </a:objectDefaults>
  <a:extraClrSchemeLst>
    <a:extraClrScheme>
      <a:clrScheme name="Custom">
        <a:dk1>
          <a:srgbClr val="000000"/>
        </a:dk1>
        <a:lt1>
          <a:srgbClr val="FFFFFF"/>
        </a:lt1>
        <a:dk2>
          <a:srgbClr val="003264"/>
        </a:dk2>
        <a:lt2>
          <a:srgbClr val="FFFFFF"/>
        </a:lt2>
        <a:accent1>
          <a:srgbClr val="4F81BD"/>
        </a:accent1>
        <a:accent2>
          <a:srgbClr val="D0D8E8"/>
        </a:accent2>
        <a:accent3>
          <a:srgbClr val="97B4D8"/>
        </a:accent3>
        <a:accent4>
          <a:srgbClr val="C0504D"/>
        </a:accent4>
        <a:accent5>
          <a:srgbClr val="A63E3A"/>
        </a:accent5>
        <a:accent6>
          <a:srgbClr val="808080"/>
        </a:accent6>
        <a:hlink>
          <a:srgbClr val="97B4D8"/>
        </a:hlink>
        <a:folHlink>
          <a:srgbClr val="C050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7" id="{8CB5B742-E89B-4340-9F9B-DA35BE5989D1}" vid="{F3674DA9-87E4-44BB-A481-10707D1BC570}"/>
    </a:ext>
  </a:extLst>
</a:theme>
</file>

<file path=ppt/theme/theme7.xml><?xml version="1.0" encoding="utf-8"?>
<a:theme xmlns:a="http://schemas.openxmlformats.org/drawingml/2006/main" name="6_2010_WRM040_CF1A">
  <a:themeElements>
    <a:clrScheme name="Custom 30">
      <a:dk1>
        <a:srgbClr val="000000"/>
      </a:dk1>
      <a:lt1>
        <a:srgbClr val="FFFFFF"/>
      </a:lt1>
      <a:dk2>
        <a:srgbClr val="006600"/>
      </a:dk2>
      <a:lt2>
        <a:srgbClr val="FFFFFF"/>
      </a:lt2>
      <a:accent1>
        <a:srgbClr val="339933"/>
      </a:accent1>
      <a:accent2>
        <a:srgbClr val="A4D4A6"/>
      </a:accent2>
      <a:accent3>
        <a:srgbClr val="A5A5A5"/>
      </a:accent3>
      <a:accent4>
        <a:srgbClr val="FCEA9C"/>
      </a:accent4>
      <a:accent5>
        <a:srgbClr val="CC0000"/>
      </a:accent5>
      <a:accent6>
        <a:srgbClr val="808080"/>
      </a:accent6>
      <a:hlink>
        <a:srgbClr val="FCEA9C"/>
      </a:hlink>
      <a:folHlink>
        <a:srgbClr val="004C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80808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>
          <a:defRPr dirty="0" smtClean="0"/>
        </a:defPPr>
      </a:lstStyle>
    </a:txDef>
  </a:objectDefaults>
  <a:extraClrSchemeLst>
    <a:extraClrScheme>
      <a:clrScheme name="Custom">
        <a:dk1>
          <a:srgbClr val="000000"/>
        </a:dk1>
        <a:lt1>
          <a:srgbClr val="FFFFFF"/>
        </a:lt1>
        <a:dk2>
          <a:srgbClr val="003264"/>
        </a:dk2>
        <a:lt2>
          <a:srgbClr val="FFFFFF"/>
        </a:lt2>
        <a:accent1>
          <a:srgbClr val="4F81BD"/>
        </a:accent1>
        <a:accent2>
          <a:srgbClr val="D0D8E8"/>
        </a:accent2>
        <a:accent3>
          <a:srgbClr val="97B4D8"/>
        </a:accent3>
        <a:accent4>
          <a:srgbClr val="C0504D"/>
        </a:accent4>
        <a:accent5>
          <a:srgbClr val="A63E3A"/>
        </a:accent5>
        <a:accent6>
          <a:srgbClr val="808080"/>
        </a:accent6>
        <a:hlink>
          <a:srgbClr val="97B4D8"/>
        </a:hlink>
        <a:folHlink>
          <a:srgbClr val="C050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7" id="{8CB5B742-E89B-4340-9F9B-DA35BE5989D1}" vid="{F3674DA9-87E4-44BB-A481-10707D1BC570}"/>
    </a:ext>
  </a:extLst>
</a:theme>
</file>

<file path=ppt/theme/theme8.xml><?xml version="1.0" encoding="utf-8"?>
<a:theme xmlns:a="http://schemas.openxmlformats.org/drawingml/2006/main" name="7_2010_WRM040_CF1A">
  <a:themeElements>
    <a:clrScheme name="Custom 30">
      <a:dk1>
        <a:srgbClr val="000000"/>
      </a:dk1>
      <a:lt1>
        <a:srgbClr val="FFFFFF"/>
      </a:lt1>
      <a:dk2>
        <a:srgbClr val="006600"/>
      </a:dk2>
      <a:lt2>
        <a:srgbClr val="FFFFFF"/>
      </a:lt2>
      <a:accent1>
        <a:srgbClr val="339933"/>
      </a:accent1>
      <a:accent2>
        <a:srgbClr val="A4D4A6"/>
      </a:accent2>
      <a:accent3>
        <a:srgbClr val="A5A5A5"/>
      </a:accent3>
      <a:accent4>
        <a:srgbClr val="FCEA9C"/>
      </a:accent4>
      <a:accent5>
        <a:srgbClr val="CC0000"/>
      </a:accent5>
      <a:accent6>
        <a:srgbClr val="808080"/>
      </a:accent6>
      <a:hlink>
        <a:srgbClr val="FCEA9C"/>
      </a:hlink>
      <a:folHlink>
        <a:srgbClr val="004C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80808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>
          <a:defRPr dirty="0" smtClean="0"/>
        </a:defPPr>
      </a:lstStyle>
    </a:txDef>
  </a:objectDefaults>
  <a:extraClrSchemeLst>
    <a:extraClrScheme>
      <a:clrScheme name="Custom">
        <a:dk1>
          <a:srgbClr val="000000"/>
        </a:dk1>
        <a:lt1>
          <a:srgbClr val="FFFFFF"/>
        </a:lt1>
        <a:dk2>
          <a:srgbClr val="003264"/>
        </a:dk2>
        <a:lt2>
          <a:srgbClr val="FFFFFF"/>
        </a:lt2>
        <a:accent1>
          <a:srgbClr val="4F81BD"/>
        </a:accent1>
        <a:accent2>
          <a:srgbClr val="D0D8E8"/>
        </a:accent2>
        <a:accent3>
          <a:srgbClr val="97B4D8"/>
        </a:accent3>
        <a:accent4>
          <a:srgbClr val="C0504D"/>
        </a:accent4>
        <a:accent5>
          <a:srgbClr val="A63E3A"/>
        </a:accent5>
        <a:accent6>
          <a:srgbClr val="808080"/>
        </a:accent6>
        <a:hlink>
          <a:srgbClr val="97B4D8"/>
        </a:hlink>
        <a:folHlink>
          <a:srgbClr val="C050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7" id="{8CB5B742-E89B-4340-9F9B-DA35BE5989D1}" vid="{F3674DA9-87E4-44BB-A481-10707D1BC570}"/>
    </a:ext>
  </a:extLst>
</a:theme>
</file>

<file path=ppt/theme/theme9.xml><?xml version="1.0" encoding="utf-8"?>
<a:theme xmlns:a="http://schemas.openxmlformats.org/drawingml/2006/main" name="8_2010_WRM040_CF1A">
  <a:themeElements>
    <a:clrScheme name="Custom 30">
      <a:dk1>
        <a:srgbClr val="000000"/>
      </a:dk1>
      <a:lt1>
        <a:srgbClr val="FFFFFF"/>
      </a:lt1>
      <a:dk2>
        <a:srgbClr val="006600"/>
      </a:dk2>
      <a:lt2>
        <a:srgbClr val="FFFFFF"/>
      </a:lt2>
      <a:accent1>
        <a:srgbClr val="339933"/>
      </a:accent1>
      <a:accent2>
        <a:srgbClr val="A4D4A6"/>
      </a:accent2>
      <a:accent3>
        <a:srgbClr val="A5A5A5"/>
      </a:accent3>
      <a:accent4>
        <a:srgbClr val="FCEA9C"/>
      </a:accent4>
      <a:accent5>
        <a:srgbClr val="CC0000"/>
      </a:accent5>
      <a:accent6>
        <a:srgbClr val="808080"/>
      </a:accent6>
      <a:hlink>
        <a:srgbClr val="FCEA9C"/>
      </a:hlink>
      <a:folHlink>
        <a:srgbClr val="004C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80808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>
          <a:defRPr dirty="0" smtClean="0"/>
        </a:defPPr>
      </a:lstStyle>
    </a:txDef>
  </a:objectDefaults>
  <a:extraClrSchemeLst>
    <a:extraClrScheme>
      <a:clrScheme name="Custom">
        <a:dk1>
          <a:srgbClr val="000000"/>
        </a:dk1>
        <a:lt1>
          <a:srgbClr val="FFFFFF"/>
        </a:lt1>
        <a:dk2>
          <a:srgbClr val="003264"/>
        </a:dk2>
        <a:lt2>
          <a:srgbClr val="FFFFFF"/>
        </a:lt2>
        <a:accent1>
          <a:srgbClr val="4F81BD"/>
        </a:accent1>
        <a:accent2>
          <a:srgbClr val="D0D8E8"/>
        </a:accent2>
        <a:accent3>
          <a:srgbClr val="97B4D8"/>
        </a:accent3>
        <a:accent4>
          <a:srgbClr val="C0504D"/>
        </a:accent4>
        <a:accent5>
          <a:srgbClr val="A63E3A"/>
        </a:accent5>
        <a:accent6>
          <a:srgbClr val="808080"/>
        </a:accent6>
        <a:hlink>
          <a:srgbClr val="97B4D8"/>
        </a:hlink>
        <a:folHlink>
          <a:srgbClr val="C050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7" id="{8CB5B742-E89B-4340-9F9B-DA35BE5989D1}" vid="{F3674DA9-87E4-44BB-A481-10707D1BC570}"/>
    </a:ext>
  </a:extLst>
</a:theme>
</file>

<file path=ppt/theme/theme10.xml><?xml version="1.0" encoding="utf-8"?>
<a:theme xmlns:a="http://schemas.openxmlformats.org/drawingml/2006/main" name="9_2010_WRM040_CF1A">
  <a:themeElements>
    <a:clrScheme name="Custom 30">
      <a:dk1>
        <a:srgbClr val="000000"/>
      </a:dk1>
      <a:lt1>
        <a:srgbClr val="FFFFFF"/>
      </a:lt1>
      <a:dk2>
        <a:srgbClr val="006600"/>
      </a:dk2>
      <a:lt2>
        <a:srgbClr val="FFFFFF"/>
      </a:lt2>
      <a:accent1>
        <a:srgbClr val="339933"/>
      </a:accent1>
      <a:accent2>
        <a:srgbClr val="A4D4A6"/>
      </a:accent2>
      <a:accent3>
        <a:srgbClr val="A5A5A5"/>
      </a:accent3>
      <a:accent4>
        <a:srgbClr val="FCEA9C"/>
      </a:accent4>
      <a:accent5>
        <a:srgbClr val="CC0000"/>
      </a:accent5>
      <a:accent6>
        <a:srgbClr val="808080"/>
      </a:accent6>
      <a:hlink>
        <a:srgbClr val="FCEA9C"/>
      </a:hlink>
      <a:folHlink>
        <a:srgbClr val="004C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80808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>
          <a:defRPr dirty="0" smtClean="0"/>
        </a:defPPr>
      </a:lstStyle>
    </a:txDef>
  </a:objectDefaults>
  <a:extraClrSchemeLst>
    <a:extraClrScheme>
      <a:clrScheme name="Custom">
        <a:dk1>
          <a:srgbClr val="000000"/>
        </a:dk1>
        <a:lt1>
          <a:srgbClr val="FFFFFF"/>
        </a:lt1>
        <a:dk2>
          <a:srgbClr val="003264"/>
        </a:dk2>
        <a:lt2>
          <a:srgbClr val="FFFFFF"/>
        </a:lt2>
        <a:accent1>
          <a:srgbClr val="4F81BD"/>
        </a:accent1>
        <a:accent2>
          <a:srgbClr val="D0D8E8"/>
        </a:accent2>
        <a:accent3>
          <a:srgbClr val="97B4D8"/>
        </a:accent3>
        <a:accent4>
          <a:srgbClr val="C0504D"/>
        </a:accent4>
        <a:accent5>
          <a:srgbClr val="A63E3A"/>
        </a:accent5>
        <a:accent6>
          <a:srgbClr val="808080"/>
        </a:accent6>
        <a:hlink>
          <a:srgbClr val="97B4D8"/>
        </a:hlink>
        <a:folHlink>
          <a:srgbClr val="C050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7" id="{8CB5B742-E89B-4340-9F9B-DA35BE5989D1}" vid="{F3674DA9-87E4-44BB-A481-10707D1BC570}"/>
    </a:ext>
  </a:extLst>
</a:theme>
</file>

<file path=ppt/theme/theme11.xml><?xml version="1.0" encoding="utf-8"?>
<a:theme xmlns:a="http://schemas.openxmlformats.org/drawingml/2006/main" name="10_2010_WRM040_CF1A">
  <a:themeElements>
    <a:clrScheme name="Custom 30">
      <a:dk1>
        <a:srgbClr val="000000"/>
      </a:dk1>
      <a:lt1>
        <a:srgbClr val="FFFFFF"/>
      </a:lt1>
      <a:dk2>
        <a:srgbClr val="006600"/>
      </a:dk2>
      <a:lt2>
        <a:srgbClr val="FFFFFF"/>
      </a:lt2>
      <a:accent1>
        <a:srgbClr val="339933"/>
      </a:accent1>
      <a:accent2>
        <a:srgbClr val="A4D4A6"/>
      </a:accent2>
      <a:accent3>
        <a:srgbClr val="A5A5A5"/>
      </a:accent3>
      <a:accent4>
        <a:srgbClr val="FCEA9C"/>
      </a:accent4>
      <a:accent5>
        <a:srgbClr val="CC0000"/>
      </a:accent5>
      <a:accent6>
        <a:srgbClr val="808080"/>
      </a:accent6>
      <a:hlink>
        <a:srgbClr val="FCEA9C"/>
      </a:hlink>
      <a:folHlink>
        <a:srgbClr val="004C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80808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>
          <a:defRPr dirty="0" smtClean="0"/>
        </a:defPPr>
      </a:lstStyle>
    </a:txDef>
  </a:objectDefaults>
  <a:extraClrSchemeLst>
    <a:extraClrScheme>
      <a:clrScheme name="Custom">
        <a:dk1>
          <a:srgbClr val="000000"/>
        </a:dk1>
        <a:lt1>
          <a:srgbClr val="FFFFFF"/>
        </a:lt1>
        <a:dk2>
          <a:srgbClr val="003264"/>
        </a:dk2>
        <a:lt2>
          <a:srgbClr val="FFFFFF"/>
        </a:lt2>
        <a:accent1>
          <a:srgbClr val="4F81BD"/>
        </a:accent1>
        <a:accent2>
          <a:srgbClr val="D0D8E8"/>
        </a:accent2>
        <a:accent3>
          <a:srgbClr val="97B4D8"/>
        </a:accent3>
        <a:accent4>
          <a:srgbClr val="C0504D"/>
        </a:accent4>
        <a:accent5>
          <a:srgbClr val="A63E3A"/>
        </a:accent5>
        <a:accent6>
          <a:srgbClr val="808080"/>
        </a:accent6>
        <a:hlink>
          <a:srgbClr val="97B4D8"/>
        </a:hlink>
        <a:folHlink>
          <a:srgbClr val="C050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7" id="{8CB5B742-E89B-4340-9F9B-DA35BE5989D1}" vid="{F3674DA9-87E4-44BB-A481-10707D1BC570}"/>
    </a:ext>
  </a:extLst>
</a:theme>
</file>

<file path=ppt/theme/theme12.xml><?xml version="1.0" encoding="utf-8"?>
<a:theme xmlns:a="http://schemas.openxmlformats.org/drawingml/2006/main" name="11_2010_WRM040_CF1A">
  <a:themeElements>
    <a:clrScheme name="Custom 30">
      <a:dk1>
        <a:srgbClr val="000000"/>
      </a:dk1>
      <a:lt1>
        <a:srgbClr val="FFFFFF"/>
      </a:lt1>
      <a:dk2>
        <a:srgbClr val="006600"/>
      </a:dk2>
      <a:lt2>
        <a:srgbClr val="FFFFFF"/>
      </a:lt2>
      <a:accent1>
        <a:srgbClr val="339933"/>
      </a:accent1>
      <a:accent2>
        <a:srgbClr val="A4D4A6"/>
      </a:accent2>
      <a:accent3>
        <a:srgbClr val="A5A5A5"/>
      </a:accent3>
      <a:accent4>
        <a:srgbClr val="FCEA9C"/>
      </a:accent4>
      <a:accent5>
        <a:srgbClr val="CC0000"/>
      </a:accent5>
      <a:accent6>
        <a:srgbClr val="808080"/>
      </a:accent6>
      <a:hlink>
        <a:srgbClr val="FCEA9C"/>
      </a:hlink>
      <a:folHlink>
        <a:srgbClr val="004C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80808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>
          <a:defRPr dirty="0" smtClean="0"/>
        </a:defPPr>
      </a:lstStyle>
    </a:txDef>
  </a:objectDefaults>
  <a:extraClrSchemeLst>
    <a:extraClrScheme>
      <a:clrScheme name="Custom">
        <a:dk1>
          <a:srgbClr val="000000"/>
        </a:dk1>
        <a:lt1>
          <a:srgbClr val="FFFFFF"/>
        </a:lt1>
        <a:dk2>
          <a:srgbClr val="003264"/>
        </a:dk2>
        <a:lt2>
          <a:srgbClr val="FFFFFF"/>
        </a:lt2>
        <a:accent1>
          <a:srgbClr val="4F81BD"/>
        </a:accent1>
        <a:accent2>
          <a:srgbClr val="D0D8E8"/>
        </a:accent2>
        <a:accent3>
          <a:srgbClr val="97B4D8"/>
        </a:accent3>
        <a:accent4>
          <a:srgbClr val="C0504D"/>
        </a:accent4>
        <a:accent5>
          <a:srgbClr val="A63E3A"/>
        </a:accent5>
        <a:accent6>
          <a:srgbClr val="808080"/>
        </a:accent6>
        <a:hlink>
          <a:srgbClr val="97B4D8"/>
        </a:hlink>
        <a:folHlink>
          <a:srgbClr val="C050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7" id="{8CB5B742-E89B-4340-9F9B-DA35BE5989D1}" vid="{F3674DA9-87E4-44BB-A481-10707D1BC570}"/>
    </a:ext>
  </a:extLst>
</a:theme>
</file>

<file path=ppt/theme/theme13.xml><?xml version="1.0" encoding="utf-8"?>
<a:theme xmlns:a="http://schemas.openxmlformats.org/drawingml/2006/main" name="12_2010_WRM040_CF1A">
  <a:themeElements>
    <a:clrScheme name="Custom 30">
      <a:dk1>
        <a:srgbClr val="000000"/>
      </a:dk1>
      <a:lt1>
        <a:srgbClr val="FFFFFF"/>
      </a:lt1>
      <a:dk2>
        <a:srgbClr val="006600"/>
      </a:dk2>
      <a:lt2>
        <a:srgbClr val="FFFFFF"/>
      </a:lt2>
      <a:accent1>
        <a:srgbClr val="339933"/>
      </a:accent1>
      <a:accent2>
        <a:srgbClr val="A4D4A6"/>
      </a:accent2>
      <a:accent3>
        <a:srgbClr val="A5A5A5"/>
      </a:accent3>
      <a:accent4>
        <a:srgbClr val="FCEA9C"/>
      </a:accent4>
      <a:accent5>
        <a:srgbClr val="CC0000"/>
      </a:accent5>
      <a:accent6>
        <a:srgbClr val="808080"/>
      </a:accent6>
      <a:hlink>
        <a:srgbClr val="FCEA9C"/>
      </a:hlink>
      <a:folHlink>
        <a:srgbClr val="004C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80808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>
          <a:defRPr dirty="0" smtClean="0"/>
        </a:defPPr>
      </a:lstStyle>
    </a:txDef>
  </a:objectDefaults>
  <a:extraClrSchemeLst>
    <a:extraClrScheme>
      <a:clrScheme name="Custom">
        <a:dk1>
          <a:srgbClr val="000000"/>
        </a:dk1>
        <a:lt1>
          <a:srgbClr val="FFFFFF"/>
        </a:lt1>
        <a:dk2>
          <a:srgbClr val="003264"/>
        </a:dk2>
        <a:lt2>
          <a:srgbClr val="FFFFFF"/>
        </a:lt2>
        <a:accent1>
          <a:srgbClr val="4F81BD"/>
        </a:accent1>
        <a:accent2>
          <a:srgbClr val="D0D8E8"/>
        </a:accent2>
        <a:accent3>
          <a:srgbClr val="97B4D8"/>
        </a:accent3>
        <a:accent4>
          <a:srgbClr val="C0504D"/>
        </a:accent4>
        <a:accent5>
          <a:srgbClr val="A63E3A"/>
        </a:accent5>
        <a:accent6>
          <a:srgbClr val="808080"/>
        </a:accent6>
        <a:hlink>
          <a:srgbClr val="97B4D8"/>
        </a:hlink>
        <a:folHlink>
          <a:srgbClr val="C050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7" id="{8CB5B742-E89B-4340-9F9B-DA35BE5989D1}" vid="{F3674DA9-87E4-44BB-A481-10707D1BC570}"/>
    </a:ext>
  </a:extLst>
</a:theme>
</file>

<file path=ppt/theme/theme14.xml><?xml version="1.0" encoding="utf-8"?>
<a:theme xmlns:a="http://schemas.openxmlformats.org/drawingml/2006/main" name="13_2010_WRM040_CF1A">
  <a:themeElements>
    <a:clrScheme name="Custom 30">
      <a:dk1>
        <a:srgbClr val="000000"/>
      </a:dk1>
      <a:lt1>
        <a:srgbClr val="FFFFFF"/>
      </a:lt1>
      <a:dk2>
        <a:srgbClr val="006600"/>
      </a:dk2>
      <a:lt2>
        <a:srgbClr val="FFFFFF"/>
      </a:lt2>
      <a:accent1>
        <a:srgbClr val="339933"/>
      </a:accent1>
      <a:accent2>
        <a:srgbClr val="A4D4A6"/>
      </a:accent2>
      <a:accent3>
        <a:srgbClr val="A5A5A5"/>
      </a:accent3>
      <a:accent4>
        <a:srgbClr val="FCEA9C"/>
      </a:accent4>
      <a:accent5>
        <a:srgbClr val="CC0000"/>
      </a:accent5>
      <a:accent6>
        <a:srgbClr val="808080"/>
      </a:accent6>
      <a:hlink>
        <a:srgbClr val="FCEA9C"/>
      </a:hlink>
      <a:folHlink>
        <a:srgbClr val="004C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80808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>
          <a:defRPr dirty="0" smtClean="0"/>
        </a:defPPr>
      </a:lstStyle>
    </a:txDef>
  </a:objectDefaults>
  <a:extraClrSchemeLst>
    <a:extraClrScheme>
      <a:clrScheme name="Custom">
        <a:dk1>
          <a:srgbClr val="000000"/>
        </a:dk1>
        <a:lt1>
          <a:srgbClr val="FFFFFF"/>
        </a:lt1>
        <a:dk2>
          <a:srgbClr val="003264"/>
        </a:dk2>
        <a:lt2>
          <a:srgbClr val="FFFFFF"/>
        </a:lt2>
        <a:accent1>
          <a:srgbClr val="4F81BD"/>
        </a:accent1>
        <a:accent2>
          <a:srgbClr val="D0D8E8"/>
        </a:accent2>
        <a:accent3>
          <a:srgbClr val="97B4D8"/>
        </a:accent3>
        <a:accent4>
          <a:srgbClr val="C0504D"/>
        </a:accent4>
        <a:accent5>
          <a:srgbClr val="A63E3A"/>
        </a:accent5>
        <a:accent6>
          <a:srgbClr val="808080"/>
        </a:accent6>
        <a:hlink>
          <a:srgbClr val="97B4D8"/>
        </a:hlink>
        <a:folHlink>
          <a:srgbClr val="C050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7" id="{8CB5B742-E89B-4340-9F9B-DA35BE5989D1}" vid="{F3674DA9-87E4-44BB-A481-10707D1BC570}"/>
    </a:ext>
  </a:extLst>
</a:theme>
</file>

<file path=ppt/theme/theme15.xml><?xml version="1.0" encoding="utf-8"?>
<a:theme xmlns:a="http://schemas.openxmlformats.org/drawingml/2006/main" name="14_2010_WRM040_CF1A">
  <a:themeElements>
    <a:clrScheme name="Custom 30">
      <a:dk1>
        <a:srgbClr val="000000"/>
      </a:dk1>
      <a:lt1>
        <a:srgbClr val="FFFFFF"/>
      </a:lt1>
      <a:dk2>
        <a:srgbClr val="006600"/>
      </a:dk2>
      <a:lt2>
        <a:srgbClr val="FFFFFF"/>
      </a:lt2>
      <a:accent1>
        <a:srgbClr val="339933"/>
      </a:accent1>
      <a:accent2>
        <a:srgbClr val="A4D4A6"/>
      </a:accent2>
      <a:accent3>
        <a:srgbClr val="A5A5A5"/>
      </a:accent3>
      <a:accent4>
        <a:srgbClr val="FCEA9C"/>
      </a:accent4>
      <a:accent5>
        <a:srgbClr val="CC0000"/>
      </a:accent5>
      <a:accent6>
        <a:srgbClr val="808080"/>
      </a:accent6>
      <a:hlink>
        <a:srgbClr val="FCEA9C"/>
      </a:hlink>
      <a:folHlink>
        <a:srgbClr val="004C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80808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>
          <a:defRPr dirty="0" smtClean="0"/>
        </a:defPPr>
      </a:lstStyle>
    </a:txDef>
  </a:objectDefaults>
  <a:extraClrSchemeLst>
    <a:extraClrScheme>
      <a:clrScheme name="Custom">
        <a:dk1>
          <a:srgbClr val="000000"/>
        </a:dk1>
        <a:lt1>
          <a:srgbClr val="FFFFFF"/>
        </a:lt1>
        <a:dk2>
          <a:srgbClr val="003264"/>
        </a:dk2>
        <a:lt2>
          <a:srgbClr val="FFFFFF"/>
        </a:lt2>
        <a:accent1>
          <a:srgbClr val="4F81BD"/>
        </a:accent1>
        <a:accent2>
          <a:srgbClr val="D0D8E8"/>
        </a:accent2>
        <a:accent3>
          <a:srgbClr val="97B4D8"/>
        </a:accent3>
        <a:accent4>
          <a:srgbClr val="C0504D"/>
        </a:accent4>
        <a:accent5>
          <a:srgbClr val="A63E3A"/>
        </a:accent5>
        <a:accent6>
          <a:srgbClr val="808080"/>
        </a:accent6>
        <a:hlink>
          <a:srgbClr val="97B4D8"/>
        </a:hlink>
        <a:folHlink>
          <a:srgbClr val="C050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7" id="{8CB5B742-E89B-4340-9F9B-DA35BE5989D1}" vid="{F3674DA9-87E4-44BB-A481-10707D1BC570}"/>
    </a:ext>
  </a:extLst>
</a:theme>
</file>

<file path=ppt/theme/theme16.xml><?xml version="1.0" encoding="utf-8"?>
<a:theme xmlns:a="http://schemas.openxmlformats.org/drawingml/2006/main" name="15_2010_WRM040_CF1A">
  <a:themeElements>
    <a:clrScheme name="Custom 30">
      <a:dk1>
        <a:srgbClr val="000000"/>
      </a:dk1>
      <a:lt1>
        <a:srgbClr val="FFFFFF"/>
      </a:lt1>
      <a:dk2>
        <a:srgbClr val="006600"/>
      </a:dk2>
      <a:lt2>
        <a:srgbClr val="FFFFFF"/>
      </a:lt2>
      <a:accent1>
        <a:srgbClr val="339933"/>
      </a:accent1>
      <a:accent2>
        <a:srgbClr val="A4D4A6"/>
      </a:accent2>
      <a:accent3>
        <a:srgbClr val="A5A5A5"/>
      </a:accent3>
      <a:accent4>
        <a:srgbClr val="FCEA9C"/>
      </a:accent4>
      <a:accent5>
        <a:srgbClr val="CC0000"/>
      </a:accent5>
      <a:accent6>
        <a:srgbClr val="808080"/>
      </a:accent6>
      <a:hlink>
        <a:srgbClr val="FCEA9C"/>
      </a:hlink>
      <a:folHlink>
        <a:srgbClr val="004C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80808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>
          <a:defRPr dirty="0" smtClean="0"/>
        </a:defPPr>
      </a:lstStyle>
    </a:txDef>
  </a:objectDefaults>
  <a:extraClrSchemeLst>
    <a:extraClrScheme>
      <a:clrScheme name="Custom">
        <a:dk1>
          <a:srgbClr val="000000"/>
        </a:dk1>
        <a:lt1>
          <a:srgbClr val="FFFFFF"/>
        </a:lt1>
        <a:dk2>
          <a:srgbClr val="003264"/>
        </a:dk2>
        <a:lt2>
          <a:srgbClr val="FFFFFF"/>
        </a:lt2>
        <a:accent1>
          <a:srgbClr val="4F81BD"/>
        </a:accent1>
        <a:accent2>
          <a:srgbClr val="D0D8E8"/>
        </a:accent2>
        <a:accent3>
          <a:srgbClr val="97B4D8"/>
        </a:accent3>
        <a:accent4>
          <a:srgbClr val="C0504D"/>
        </a:accent4>
        <a:accent5>
          <a:srgbClr val="A63E3A"/>
        </a:accent5>
        <a:accent6>
          <a:srgbClr val="808080"/>
        </a:accent6>
        <a:hlink>
          <a:srgbClr val="97B4D8"/>
        </a:hlink>
        <a:folHlink>
          <a:srgbClr val="C050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7" id="{8CB5B742-E89B-4340-9F9B-DA35BE5989D1}" vid="{F3674DA9-87E4-44BB-A481-10707D1BC570}"/>
    </a:ext>
  </a:extLst>
</a:theme>
</file>

<file path=ppt/theme/theme17.xml><?xml version="1.0" encoding="utf-8"?>
<a:theme xmlns:a="http://schemas.openxmlformats.org/drawingml/2006/main" name="16_2010_WRM040_CF1A">
  <a:themeElements>
    <a:clrScheme name="Custom 30">
      <a:dk1>
        <a:srgbClr val="000000"/>
      </a:dk1>
      <a:lt1>
        <a:srgbClr val="FFFFFF"/>
      </a:lt1>
      <a:dk2>
        <a:srgbClr val="006600"/>
      </a:dk2>
      <a:lt2>
        <a:srgbClr val="FFFFFF"/>
      </a:lt2>
      <a:accent1>
        <a:srgbClr val="339933"/>
      </a:accent1>
      <a:accent2>
        <a:srgbClr val="A4D4A6"/>
      </a:accent2>
      <a:accent3>
        <a:srgbClr val="A5A5A5"/>
      </a:accent3>
      <a:accent4>
        <a:srgbClr val="FCEA9C"/>
      </a:accent4>
      <a:accent5>
        <a:srgbClr val="CC0000"/>
      </a:accent5>
      <a:accent6>
        <a:srgbClr val="808080"/>
      </a:accent6>
      <a:hlink>
        <a:srgbClr val="FCEA9C"/>
      </a:hlink>
      <a:folHlink>
        <a:srgbClr val="004C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80808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>
          <a:defRPr dirty="0" smtClean="0"/>
        </a:defPPr>
      </a:lstStyle>
    </a:txDef>
  </a:objectDefaults>
  <a:extraClrSchemeLst>
    <a:extraClrScheme>
      <a:clrScheme name="Custom">
        <a:dk1>
          <a:srgbClr val="000000"/>
        </a:dk1>
        <a:lt1>
          <a:srgbClr val="FFFFFF"/>
        </a:lt1>
        <a:dk2>
          <a:srgbClr val="003264"/>
        </a:dk2>
        <a:lt2>
          <a:srgbClr val="FFFFFF"/>
        </a:lt2>
        <a:accent1>
          <a:srgbClr val="4F81BD"/>
        </a:accent1>
        <a:accent2>
          <a:srgbClr val="D0D8E8"/>
        </a:accent2>
        <a:accent3>
          <a:srgbClr val="97B4D8"/>
        </a:accent3>
        <a:accent4>
          <a:srgbClr val="C0504D"/>
        </a:accent4>
        <a:accent5>
          <a:srgbClr val="A63E3A"/>
        </a:accent5>
        <a:accent6>
          <a:srgbClr val="808080"/>
        </a:accent6>
        <a:hlink>
          <a:srgbClr val="97B4D8"/>
        </a:hlink>
        <a:folHlink>
          <a:srgbClr val="C050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7" id="{8CB5B742-E89B-4340-9F9B-DA35BE5989D1}" vid="{F3674DA9-87E4-44BB-A481-10707D1BC570}"/>
    </a:ext>
  </a:extLst>
</a:theme>
</file>

<file path=ppt/theme/theme18.xml><?xml version="1.0" encoding="utf-8"?>
<a:theme xmlns:a="http://schemas.openxmlformats.org/drawingml/2006/main" name="17_2010_WRM040_CF1A">
  <a:themeElements>
    <a:clrScheme name="Custom 30">
      <a:dk1>
        <a:srgbClr val="000000"/>
      </a:dk1>
      <a:lt1>
        <a:srgbClr val="FFFFFF"/>
      </a:lt1>
      <a:dk2>
        <a:srgbClr val="006600"/>
      </a:dk2>
      <a:lt2>
        <a:srgbClr val="FFFFFF"/>
      </a:lt2>
      <a:accent1>
        <a:srgbClr val="339933"/>
      </a:accent1>
      <a:accent2>
        <a:srgbClr val="A4D4A6"/>
      </a:accent2>
      <a:accent3>
        <a:srgbClr val="A5A5A5"/>
      </a:accent3>
      <a:accent4>
        <a:srgbClr val="FCEA9C"/>
      </a:accent4>
      <a:accent5>
        <a:srgbClr val="CC0000"/>
      </a:accent5>
      <a:accent6>
        <a:srgbClr val="808080"/>
      </a:accent6>
      <a:hlink>
        <a:srgbClr val="FCEA9C"/>
      </a:hlink>
      <a:folHlink>
        <a:srgbClr val="004C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80808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>
          <a:defRPr dirty="0" smtClean="0"/>
        </a:defPPr>
      </a:lstStyle>
    </a:txDef>
  </a:objectDefaults>
  <a:extraClrSchemeLst>
    <a:extraClrScheme>
      <a:clrScheme name="Custom">
        <a:dk1>
          <a:srgbClr val="000000"/>
        </a:dk1>
        <a:lt1>
          <a:srgbClr val="FFFFFF"/>
        </a:lt1>
        <a:dk2>
          <a:srgbClr val="003264"/>
        </a:dk2>
        <a:lt2>
          <a:srgbClr val="FFFFFF"/>
        </a:lt2>
        <a:accent1>
          <a:srgbClr val="4F81BD"/>
        </a:accent1>
        <a:accent2>
          <a:srgbClr val="D0D8E8"/>
        </a:accent2>
        <a:accent3>
          <a:srgbClr val="97B4D8"/>
        </a:accent3>
        <a:accent4>
          <a:srgbClr val="C0504D"/>
        </a:accent4>
        <a:accent5>
          <a:srgbClr val="A63E3A"/>
        </a:accent5>
        <a:accent6>
          <a:srgbClr val="808080"/>
        </a:accent6>
        <a:hlink>
          <a:srgbClr val="97B4D8"/>
        </a:hlink>
        <a:folHlink>
          <a:srgbClr val="C050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7" id="{8CB5B742-E89B-4340-9F9B-DA35BE5989D1}" vid="{F3674DA9-87E4-44BB-A481-10707D1BC570}"/>
    </a:ext>
  </a:extLst>
</a:theme>
</file>

<file path=ppt/theme/theme19.xml><?xml version="1.0" encoding="utf-8"?>
<a:theme xmlns:a="http://schemas.openxmlformats.org/drawingml/2006/main" name="18_2010_WRM040_CF1A">
  <a:themeElements>
    <a:clrScheme name="Custom 30">
      <a:dk1>
        <a:srgbClr val="000000"/>
      </a:dk1>
      <a:lt1>
        <a:srgbClr val="FFFFFF"/>
      </a:lt1>
      <a:dk2>
        <a:srgbClr val="006600"/>
      </a:dk2>
      <a:lt2>
        <a:srgbClr val="FFFFFF"/>
      </a:lt2>
      <a:accent1>
        <a:srgbClr val="339933"/>
      </a:accent1>
      <a:accent2>
        <a:srgbClr val="A4D4A6"/>
      </a:accent2>
      <a:accent3>
        <a:srgbClr val="A5A5A5"/>
      </a:accent3>
      <a:accent4>
        <a:srgbClr val="FCEA9C"/>
      </a:accent4>
      <a:accent5>
        <a:srgbClr val="CC0000"/>
      </a:accent5>
      <a:accent6>
        <a:srgbClr val="808080"/>
      </a:accent6>
      <a:hlink>
        <a:srgbClr val="FCEA9C"/>
      </a:hlink>
      <a:folHlink>
        <a:srgbClr val="004C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80808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>
          <a:defRPr dirty="0" smtClean="0"/>
        </a:defPPr>
      </a:lstStyle>
    </a:txDef>
  </a:objectDefaults>
  <a:extraClrSchemeLst>
    <a:extraClrScheme>
      <a:clrScheme name="Custom">
        <a:dk1>
          <a:srgbClr val="000000"/>
        </a:dk1>
        <a:lt1>
          <a:srgbClr val="FFFFFF"/>
        </a:lt1>
        <a:dk2>
          <a:srgbClr val="003264"/>
        </a:dk2>
        <a:lt2>
          <a:srgbClr val="FFFFFF"/>
        </a:lt2>
        <a:accent1>
          <a:srgbClr val="4F81BD"/>
        </a:accent1>
        <a:accent2>
          <a:srgbClr val="D0D8E8"/>
        </a:accent2>
        <a:accent3>
          <a:srgbClr val="97B4D8"/>
        </a:accent3>
        <a:accent4>
          <a:srgbClr val="C0504D"/>
        </a:accent4>
        <a:accent5>
          <a:srgbClr val="A63E3A"/>
        </a:accent5>
        <a:accent6>
          <a:srgbClr val="808080"/>
        </a:accent6>
        <a:hlink>
          <a:srgbClr val="97B4D8"/>
        </a:hlink>
        <a:folHlink>
          <a:srgbClr val="C050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7" id="{8CB5B742-E89B-4340-9F9B-DA35BE5989D1}" vid="{F3674DA9-87E4-44BB-A481-10707D1BC570}"/>
    </a:ext>
  </a:extLst>
</a:theme>
</file>

<file path=ppt/theme/theme20.xml><?xml version="1.0" encoding="utf-8"?>
<a:theme xmlns:a="http://schemas.openxmlformats.org/drawingml/2006/main" name="19_2010_WRM040_CF1A">
  <a:themeElements>
    <a:clrScheme name="Custom 30">
      <a:dk1>
        <a:srgbClr val="000000"/>
      </a:dk1>
      <a:lt1>
        <a:srgbClr val="FFFFFF"/>
      </a:lt1>
      <a:dk2>
        <a:srgbClr val="006600"/>
      </a:dk2>
      <a:lt2>
        <a:srgbClr val="FFFFFF"/>
      </a:lt2>
      <a:accent1>
        <a:srgbClr val="339933"/>
      </a:accent1>
      <a:accent2>
        <a:srgbClr val="A4D4A6"/>
      </a:accent2>
      <a:accent3>
        <a:srgbClr val="A5A5A5"/>
      </a:accent3>
      <a:accent4>
        <a:srgbClr val="FCEA9C"/>
      </a:accent4>
      <a:accent5>
        <a:srgbClr val="CC0000"/>
      </a:accent5>
      <a:accent6>
        <a:srgbClr val="808080"/>
      </a:accent6>
      <a:hlink>
        <a:srgbClr val="FCEA9C"/>
      </a:hlink>
      <a:folHlink>
        <a:srgbClr val="004C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80808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>
          <a:defRPr dirty="0" smtClean="0"/>
        </a:defPPr>
      </a:lstStyle>
    </a:txDef>
  </a:objectDefaults>
  <a:extraClrSchemeLst>
    <a:extraClrScheme>
      <a:clrScheme name="Custom">
        <a:dk1>
          <a:srgbClr val="000000"/>
        </a:dk1>
        <a:lt1>
          <a:srgbClr val="FFFFFF"/>
        </a:lt1>
        <a:dk2>
          <a:srgbClr val="003264"/>
        </a:dk2>
        <a:lt2>
          <a:srgbClr val="FFFFFF"/>
        </a:lt2>
        <a:accent1>
          <a:srgbClr val="4F81BD"/>
        </a:accent1>
        <a:accent2>
          <a:srgbClr val="D0D8E8"/>
        </a:accent2>
        <a:accent3>
          <a:srgbClr val="97B4D8"/>
        </a:accent3>
        <a:accent4>
          <a:srgbClr val="C0504D"/>
        </a:accent4>
        <a:accent5>
          <a:srgbClr val="A63E3A"/>
        </a:accent5>
        <a:accent6>
          <a:srgbClr val="808080"/>
        </a:accent6>
        <a:hlink>
          <a:srgbClr val="97B4D8"/>
        </a:hlink>
        <a:folHlink>
          <a:srgbClr val="C050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7" id="{8CB5B742-E89B-4340-9F9B-DA35BE5989D1}" vid="{F3674DA9-87E4-44BB-A481-10707D1BC570}"/>
    </a:ext>
  </a:extLst>
</a:theme>
</file>

<file path=ppt/theme/theme21.xml><?xml version="1.0" encoding="utf-8"?>
<a:theme xmlns:a="http://schemas.openxmlformats.org/drawingml/2006/main" name="20_2010_WRM040_CF1A">
  <a:themeElements>
    <a:clrScheme name="Custom 30">
      <a:dk1>
        <a:srgbClr val="000000"/>
      </a:dk1>
      <a:lt1>
        <a:srgbClr val="FFFFFF"/>
      </a:lt1>
      <a:dk2>
        <a:srgbClr val="006600"/>
      </a:dk2>
      <a:lt2>
        <a:srgbClr val="FFFFFF"/>
      </a:lt2>
      <a:accent1>
        <a:srgbClr val="339933"/>
      </a:accent1>
      <a:accent2>
        <a:srgbClr val="A4D4A6"/>
      </a:accent2>
      <a:accent3>
        <a:srgbClr val="A5A5A5"/>
      </a:accent3>
      <a:accent4>
        <a:srgbClr val="FCEA9C"/>
      </a:accent4>
      <a:accent5>
        <a:srgbClr val="CC0000"/>
      </a:accent5>
      <a:accent6>
        <a:srgbClr val="808080"/>
      </a:accent6>
      <a:hlink>
        <a:srgbClr val="FCEA9C"/>
      </a:hlink>
      <a:folHlink>
        <a:srgbClr val="004C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80808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>
          <a:defRPr dirty="0" smtClean="0"/>
        </a:defPPr>
      </a:lstStyle>
    </a:txDef>
  </a:objectDefaults>
  <a:extraClrSchemeLst>
    <a:extraClrScheme>
      <a:clrScheme name="Custom">
        <a:dk1>
          <a:srgbClr val="000000"/>
        </a:dk1>
        <a:lt1>
          <a:srgbClr val="FFFFFF"/>
        </a:lt1>
        <a:dk2>
          <a:srgbClr val="003264"/>
        </a:dk2>
        <a:lt2>
          <a:srgbClr val="FFFFFF"/>
        </a:lt2>
        <a:accent1>
          <a:srgbClr val="4F81BD"/>
        </a:accent1>
        <a:accent2>
          <a:srgbClr val="D0D8E8"/>
        </a:accent2>
        <a:accent3>
          <a:srgbClr val="97B4D8"/>
        </a:accent3>
        <a:accent4>
          <a:srgbClr val="C0504D"/>
        </a:accent4>
        <a:accent5>
          <a:srgbClr val="A63E3A"/>
        </a:accent5>
        <a:accent6>
          <a:srgbClr val="808080"/>
        </a:accent6>
        <a:hlink>
          <a:srgbClr val="97B4D8"/>
        </a:hlink>
        <a:folHlink>
          <a:srgbClr val="C050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7" id="{8CB5B742-E89B-4340-9F9B-DA35BE5989D1}" vid="{F3674DA9-87E4-44BB-A481-10707D1BC570}"/>
    </a:ext>
  </a:extLst>
</a:theme>
</file>

<file path=ppt/theme/theme22.xml><?xml version="1.0" encoding="utf-8"?>
<a:theme xmlns:a="http://schemas.openxmlformats.org/drawingml/2006/main" name="21_2010_WRM040_CF1A">
  <a:themeElements>
    <a:clrScheme name="Custom 30">
      <a:dk1>
        <a:srgbClr val="000000"/>
      </a:dk1>
      <a:lt1>
        <a:srgbClr val="FFFFFF"/>
      </a:lt1>
      <a:dk2>
        <a:srgbClr val="006600"/>
      </a:dk2>
      <a:lt2>
        <a:srgbClr val="FFFFFF"/>
      </a:lt2>
      <a:accent1>
        <a:srgbClr val="339933"/>
      </a:accent1>
      <a:accent2>
        <a:srgbClr val="A4D4A6"/>
      </a:accent2>
      <a:accent3>
        <a:srgbClr val="A5A5A5"/>
      </a:accent3>
      <a:accent4>
        <a:srgbClr val="FCEA9C"/>
      </a:accent4>
      <a:accent5>
        <a:srgbClr val="CC0000"/>
      </a:accent5>
      <a:accent6>
        <a:srgbClr val="808080"/>
      </a:accent6>
      <a:hlink>
        <a:srgbClr val="FCEA9C"/>
      </a:hlink>
      <a:folHlink>
        <a:srgbClr val="004C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80808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>
          <a:defRPr dirty="0" smtClean="0"/>
        </a:defPPr>
      </a:lstStyle>
    </a:txDef>
  </a:objectDefaults>
  <a:extraClrSchemeLst>
    <a:extraClrScheme>
      <a:clrScheme name="Custom">
        <a:dk1>
          <a:srgbClr val="000000"/>
        </a:dk1>
        <a:lt1>
          <a:srgbClr val="FFFFFF"/>
        </a:lt1>
        <a:dk2>
          <a:srgbClr val="003264"/>
        </a:dk2>
        <a:lt2>
          <a:srgbClr val="FFFFFF"/>
        </a:lt2>
        <a:accent1>
          <a:srgbClr val="4F81BD"/>
        </a:accent1>
        <a:accent2>
          <a:srgbClr val="D0D8E8"/>
        </a:accent2>
        <a:accent3>
          <a:srgbClr val="97B4D8"/>
        </a:accent3>
        <a:accent4>
          <a:srgbClr val="C0504D"/>
        </a:accent4>
        <a:accent5>
          <a:srgbClr val="A63E3A"/>
        </a:accent5>
        <a:accent6>
          <a:srgbClr val="808080"/>
        </a:accent6>
        <a:hlink>
          <a:srgbClr val="97B4D8"/>
        </a:hlink>
        <a:folHlink>
          <a:srgbClr val="C050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7" id="{8CB5B742-E89B-4340-9F9B-DA35BE5989D1}" vid="{F3674DA9-87E4-44BB-A481-10707D1BC570}"/>
    </a:ext>
  </a:extLst>
</a:theme>
</file>

<file path=ppt/theme/theme23.xml><?xml version="1.0" encoding="utf-8"?>
<a:theme xmlns:a="http://schemas.openxmlformats.org/drawingml/2006/main" name="22_2010_WRM040_CF1A">
  <a:themeElements>
    <a:clrScheme name="Custom 30">
      <a:dk1>
        <a:srgbClr val="000000"/>
      </a:dk1>
      <a:lt1>
        <a:srgbClr val="FFFFFF"/>
      </a:lt1>
      <a:dk2>
        <a:srgbClr val="006600"/>
      </a:dk2>
      <a:lt2>
        <a:srgbClr val="FFFFFF"/>
      </a:lt2>
      <a:accent1>
        <a:srgbClr val="339933"/>
      </a:accent1>
      <a:accent2>
        <a:srgbClr val="A4D4A6"/>
      </a:accent2>
      <a:accent3>
        <a:srgbClr val="A5A5A5"/>
      </a:accent3>
      <a:accent4>
        <a:srgbClr val="FCEA9C"/>
      </a:accent4>
      <a:accent5>
        <a:srgbClr val="CC0000"/>
      </a:accent5>
      <a:accent6>
        <a:srgbClr val="808080"/>
      </a:accent6>
      <a:hlink>
        <a:srgbClr val="FCEA9C"/>
      </a:hlink>
      <a:folHlink>
        <a:srgbClr val="004C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80808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>
          <a:defRPr dirty="0" smtClean="0"/>
        </a:defPPr>
      </a:lstStyle>
    </a:txDef>
  </a:objectDefaults>
  <a:extraClrSchemeLst>
    <a:extraClrScheme>
      <a:clrScheme name="Custom">
        <a:dk1>
          <a:srgbClr val="000000"/>
        </a:dk1>
        <a:lt1>
          <a:srgbClr val="FFFFFF"/>
        </a:lt1>
        <a:dk2>
          <a:srgbClr val="003264"/>
        </a:dk2>
        <a:lt2>
          <a:srgbClr val="FFFFFF"/>
        </a:lt2>
        <a:accent1>
          <a:srgbClr val="4F81BD"/>
        </a:accent1>
        <a:accent2>
          <a:srgbClr val="D0D8E8"/>
        </a:accent2>
        <a:accent3>
          <a:srgbClr val="97B4D8"/>
        </a:accent3>
        <a:accent4>
          <a:srgbClr val="C0504D"/>
        </a:accent4>
        <a:accent5>
          <a:srgbClr val="A63E3A"/>
        </a:accent5>
        <a:accent6>
          <a:srgbClr val="808080"/>
        </a:accent6>
        <a:hlink>
          <a:srgbClr val="97B4D8"/>
        </a:hlink>
        <a:folHlink>
          <a:srgbClr val="C050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7" id="{8CB5B742-E89B-4340-9F9B-DA35BE5989D1}" vid="{F3674DA9-87E4-44BB-A481-10707D1BC570}"/>
    </a:ext>
  </a:extLst>
</a:theme>
</file>

<file path=ppt/theme/theme24.xml><?xml version="1.0" encoding="utf-8"?>
<a:theme xmlns:a="http://schemas.openxmlformats.org/drawingml/2006/main" name="23_2010_WRM040_CF1A">
  <a:themeElements>
    <a:clrScheme name="Custom 30">
      <a:dk1>
        <a:srgbClr val="000000"/>
      </a:dk1>
      <a:lt1>
        <a:srgbClr val="FFFFFF"/>
      </a:lt1>
      <a:dk2>
        <a:srgbClr val="006600"/>
      </a:dk2>
      <a:lt2>
        <a:srgbClr val="FFFFFF"/>
      </a:lt2>
      <a:accent1>
        <a:srgbClr val="339933"/>
      </a:accent1>
      <a:accent2>
        <a:srgbClr val="A4D4A6"/>
      </a:accent2>
      <a:accent3>
        <a:srgbClr val="A5A5A5"/>
      </a:accent3>
      <a:accent4>
        <a:srgbClr val="FCEA9C"/>
      </a:accent4>
      <a:accent5>
        <a:srgbClr val="CC0000"/>
      </a:accent5>
      <a:accent6>
        <a:srgbClr val="808080"/>
      </a:accent6>
      <a:hlink>
        <a:srgbClr val="FCEA9C"/>
      </a:hlink>
      <a:folHlink>
        <a:srgbClr val="004C0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80808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>
          <a:defRPr dirty="0" smtClean="0"/>
        </a:defPPr>
      </a:lstStyle>
    </a:txDef>
  </a:objectDefaults>
  <a:extraClrSchemeLst>
    <a:extraClrScheme>
      <a:clrScheme name="Custom">
        <a:dk1>
          <a:srgbClr val="000000"/>
        </a:dk1>
        <a:lt1>
          <a:srgbClr val="FFFFFF"/>
        </a:lt1>
        <a:dk2>
          <a:srgbClr val="003264"/>
        </a:dk2>
        <a:lt2>
          <a:srgbClr val="FFFFFF"/>
        </a:lt2>
        <a:accent1>
          <a:srgbClr val="4F81BD"/>
        </a:accent1>
        <a:accent2>
          <a:srgbClr val="D0D8E8"/>
        </a:accent2>
        <a:accent3>
          <a:srgbClr val="97B4D8"/>
        </a:accent3>
        <a:accent4>
          <a:srgbClr val="C0504D"/>
        </a:accent4>
        <a:accent5>
          <a:srgbClr val="A63E3A"/>
        </a:accent5>
        <a:accent6>
          <a:srgbClr val="808080"/>
        </a:accent6>
        <a:hlink>
          <a:srgbClr val="97B4D8"/>
        </a:hlink>
        <a:folHlink>
          <a:srgbClr val="C050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7" id="{8CB5B742-E89B-4340-9F9B-DA35BE5989D1}" vid="{F3674DA9-87E4-44BB-A481-10707D1BC570}"/>
    </a:ext>
  </a:extLst>
</a:theme>
</file>

<file path=ppt/theme/theme2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Рабочий шаблон(здрав_Татарстан)</Template>
  <TotalTime>27608</TotalTime>
  <Words>3916</Words>
  <Application>Microsoft Office PowerPoint</Application>
  <PresentationFormat>Экран (16:10)</PresentationFormat>
  <Paragraphs>838</Paragraphs>
  <Slides>96</Slides>
  <Notes>82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24</vt:i4>
      </vt:variant>
      <vt:variant>
        <vt:lpstr>Внедренные серверы OLE</vt:lpstr>
      </vt:variant>
      <vt:variant>
        <vt:i4>4</vt:i4>
      </vt:variant>
      <vt:variant>
        <vt:lpstr>Заголовки слайдов</vt:lpstr>
      </vt:variant>
      <vt:variant>
        <vt:i4>96</vt:i4>
      </vt:variant>
    </vt:vector>
  </HeadingPairs>
  <TitlesOfParts>
    <vt:vector size="131" baseType="lpstr">
      <vt:lpstr>ＭＳ Ｐゴシック</vt:lpstr>
      <vt:lpstr>Arial</vt:lpstr>
      <vt:lpstr>Calibri</vt:lpstr>
      <vt:lpstr>Georgia</vt:lpstr>
      <vt:lpstr>Segoe UI</vt:lpstr>
      <vt:lpstr>Times New Roman</vt:lpstr>
      <vt:lpstr>Wingdings</vt:lpstr>
      <vt:lpstr>2010_WRM040_CF1A</vt:lpstr>
      <vt:lpstr>2_2010_WRM040_CF1A</vt:lpstr>
      <vt:lpstr>1_2010_WRM040_CF1A</vt:lpstr>
      <vt:lpstr>3_2010_WRM040_CF1A</vt:lpstr>
      <vt:lpstr>4_2010_WRM040_CF1A</vt:lpstr>
      <vt:lpstr>5_2010_WRM040_CF1A</vt:lpstr>
      <vt:lpstr>6_2010_WRM040_CF1A</vt:lpstr>
      <vt:lpstr>7_2010_WRM040_CF1A</vt:lpstr>
      <vt:lpstr>8_2010_WRM040_CF1A</vt:lpstr>
      <vt:lpstr>9_2010_WRM040_CF1A</vt:lpstr>
      <vt:lpstr>10_2010_WRM040_CF1A</vt:lpstr>
      <vt:lpstr>11_2010_WRM040_CF1A</vt:lpstr>
      <vt:lpstr>12_2010_WRM040_CF1A</vt:lpstr>
      <vt:lpstr>13_2010_WRM040_CF1A</vt:lpstr>
      <vt:lpstr>14_2010_WRM040_CF1A</vt:lpstr>
      <vt:lpstr>15_2010_WRM040_CF1A</vt:lpstr>
      <vt:lpstr>16_2010_WRM040_CF1A</vt:lpstr>
      <vt:lpstr>17_2010_WRM040_CF1A</vt:lpstr>
      <vt:lpstr>18_2010_WRM040_CF1A</vt:lpstr>
      <vt:lpstr>19_2010_WRM040_CF1A</vt:lpstr>
      <vt:lpstr>20_2010_WRM040_CF1A</vt:lpstr>
      <vt:lpstr>21_2010_WRM040_CF1A</vt:lpstr>
      <vt:lpstr>22_2010_WRM040_CF1A</vt:lpstr>
      <vt:lpstr>23_2010_WRM040_CF1A</vt:lpstr>
      <vt:lpstr>think-cell Slide</vt:lpstr>
      <vt:lpstr>Диаграмма</vt:lpstr>
      <vt:lpstr>Лист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Всероссийские проверочные работы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Педагогический колледж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Актовый зал</vt:lpstr>
      <vt:lpstr>Столовая</vt:lpstr>
      <vt:lpstr>Медицинский кабинет</vt:lpstr>
      <vt:lpstr>Тренажерный зал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Детская общественная организация «Мы – Гимназисты»</vt:lpstr>
      <vt:lpstr>Презентация PowerPoint</vt:lpstr>
      <vt:lpstr>Презентация PowerPoint</vt:lpstr>
      <vt:lpstr>Презентация PowerPoint</vt:lpstr>
      <vt:lpstr>Дорожная карта Совета Гимназии (I этап, 2017-2019 гг.)</vt:lpstr>
      <vt:lpstr>IT-сектор </vt:lpstr>
      <vt:lpstr>Форум юных граждан г.Казань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Выполнение плана финансово- хозяйственной деятельности на 2017 год</vt:lpstr>
      <vt:lpstr>Презентация PowerPoint</vt:lpstr>
    </vt:vector>
  </TitlesOfParts>
  <Company>McK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Дружелюбная поликлиника: Татарстанский стандарт</dc:title>
  <dc:creator>Olga Sokolova</dc:creator>
  <cp:lastModifiedBy>Елена Долгова</cp:lastModifiedBy>
  <cp:revision>2494</cp:revision>
  <cp:lastPrinted>2017-02-28T05:28:21Z</cp:lastPrinted>
  <dcterms:created xsi:type="dcterms:W3CDTF">2016-07-20T19:31:30Z</dcterms:created>
  <dcterms:modified xsi:type="dcterms:W3CDTF">2018-04-11T08:24:33Z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le">
    <vt:lpwstr>Titel (Arial 32 pt plain, top-aligned)</vt:lpwstr>
  </property>
  <property fmtid="{D5CDD505-2E9C-101B-9397-08002B2CF9AE}" pid="3" name="Final">
    <vt:bool>true</vt:bool>
  </property>
  <property fmtid="{D5CDD505-2E9C-101B-9397-08002B2CF9AE}" pid="4" name="Event">
    <vt:lpwstr/>
  </property>
  <property fmtid="{D5CDD505-2E9C-101B-9397-08002B2CF9AE}" pid="5" name="Delivery Date">
    <vt:lpwstr>Datum (Arial 14 pt plain, top-aligned)</vt:lpwstr>
  </property>
  <property fmtid="{D5CDD505-2E9C-101B-9397-08002B2CF9AE}" pid="6" name="Office2010EditCount">
    <vt:lpwstr>3</vt:lpwstr>
  </property>
  <property fmtid="{D5CDD505-2E9C-101B-9397-08002B2CF9AE}" pid="7" name="Office2003EditCount">
    <vt:lpwstr>2</vt:lpwstr>
  </property>
  <property fmtid="{D5CDD505-2E9C-101B-9397-08002B2CF9AE}" pid="8" name="LastEditedOfficeVersion">
    <vt:lpwstr>Office2010</vt:lpwstr>
  </property>
  <property fmtid="{D5CDD505-2E9C-101B-9397-08002B2CF9AE}" pid="9" name="DocIDPosition">
    <vt:i4>0</vt:i4>
  </property>
  <property fmtid="{D5CDD505-2E9C-101B-9397-08002B2CF9AE}" pid="10" name="DocIDinTitle">
    <vt:bool>true</vt:bool>
  </property>
  <property fmtid="{D5CDD505-2E9C-101B-9397-08002B2CF9AE}" pid="11" name="DocIDinSlide">
    <vt:bool>true</vt:bool>
  </property>
  <property fmtid="{D5CDD505-2E9C-101B-9397-08002B2CF9AE}" pid="12" name="NotesPageLayout">
    <vt:lpwstr>Message</vt:lpwstr>
  </property>
  <property fmtid="{D5CDD505-2E9C-101B-9397-08002B2CF9AE}" pid="13" name="Office2010WasSaved">
    <vt:lpwstr>1</vt:lpwstr>
  </property>
  <property fmtid="{D5CDD505-2E9C-101B-9397-08002B2CF9AE}" pid="14" name="DocID">
    <vt:lpwstr>MSW-WRM046-20160809-MP1sp-r_cf</vt:lpwstr>
  </property>
</Properties>
</file>